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53" r:id="rId4"/>
  </p:sldMasterIdLst>
  <p:notesMasterIdLst>
    <p:notesMasterId r:id="rId19"/>
  </p:notesMasterIdLst>
  <p:handoutMasterIdLst>
    <p:handoutMasterId r:id="rId20"/>
  </p:handoutMasterIdLst>
  <p:sldIdLst>
    <p:sldId id="676" r:id="rId5"/>
    <p:sldId id="685" r:id="rId6"/>
    <p:sldId id="693" r:id="rId7"/>
    <p:sldId id="691" r:id="rId8"/>
    <p:sldId id="695" r:id="rId9"/>
    <p:sldId id="688" r:id="rId10"/>
    <p:sldId id="694" r:id="rId11"/>
    <p:sldId id="689" r:id="rId12"/>
    <p:sldId id="696" r:id="rId13"/>
    <p:sldId id="687" r:id="rId14"/>
    <p:sldId id="700" r:id="rId15"/>
    <p:sldId id="704" r:id="rId16"/>
    <p:sldId id="705" r:id="rId17"/>
    <p:sldId id="698" r:id="rId18"/>
  </p:sldIdLst>
  <p:sldSz cx="9906000" cy="6858000" type="A4"/>
  <p:notesSz cx="7104063" cy="102346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>
          <p15:clr>
            <a:srgbClr val="A4A3A4"/>
          </p15:clr>
        </p15:guide>
        <p15:guide id="2" pos="6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FFCC"/>
    <a:srgbClr val="FF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C1DAB1-22D5-48CD-8706-8E86B7EA79A5}" v="1" dt="2024-04-10T04:50:16.9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7" autoAdjust="0"/>
    <p:restoredTop sz="97885" autoAdjust="0"/>
  </p:normalViewPr>
  <p:slideViewPr>
    <p:cSldViewPr>
      <p:cViewPr varScale="1">
        <p:scale>
          <a:sx n="82" d="100"/>
          <a:sy n="82" d="100"/>
        </p:scale>
        <p:origin x="930" y="90"/>
      </p:cViewPr>
      <p:guideLst>
        <p:guide orient="horz" pos="28"/>
        <p:guide pos="6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2148" y="-1098"/>
      </p:cViewPr>
      <p:guideLst>
        <p:guide orient="horz" pos="3224"/>
        <p:guide pos="22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O吉田" userId="d2b40212-dd1a-4693-b408-13ce55a3476f" providerId="ADAL" clId="{65C1DAB1-22D5-48CD-8706-8E86B7EA79A5}"/>
    <pc:docChg chg="undo redo custSel addSld delSld modSld modMainMaster modNotesMaster modHandout">
      <pc:chgData name="GIO吉田" userId="d2b40212-dd1a-4693-b408-13ce55a3476f" providerId="ADAL" clId="{65C1DAB1-22D5-48CD-8706-8E86B7EA79A5}" dt="2024-04-10T06:19:43.863" v="219"/>
      <pc:docMkLst>
        <pc:docMk/>
      </pc:docMkLst>
      <pc:sldChg chg="addSp delSp modSp mod">
        <pc:chgData name="GIO吉田" userId="d2b40212-dd1a-4693-b408-13ce55a3476f" providerId="ADAL" clId="{65C1DAB1-22D5-48CD-8706-8E86B7EA79A5}" dt="2024-04-10T06:18:51.977" v="205" actId="1036"/>
        <pc:sldMkLst>
          <pc:docMk/>
          <pc:sldMk cId="0" sldId="676"/>
        </pc:sldMkLst>
        <pc:spChg chg="mod">
          <ac:chgData name="GIO吉田" userId="d2b40212-dd1a-4693-b408-13ce55a3476f" providerId="ADAL" clId="{65C1DAB1-22D5-48CD-8706-8E86B7EA79A5}" dt="2024-04-10T06:16:44.720" v="185" actId="6549"/>
          <ac:spMkLst>
            <pc:docMk/>
            <pc:sldMk cId="0" sldId="676"/>
            <ac:spMk id="4" creationId="{00000000-0000-0000-0000-000000000000}"/>
          </ac:spMkLst>
        </pc:spChg>
        <pc:picChg chg="add del mod">
          <ac:chgData name="GIO吉田" userId="d2b40212-dd1a-4693-b408-13ce55a3476f" providerId="ADAL" clId="{65C1DAB1-22D5-48CD-8706-8E86B7EA79A5}" dt="2024-04-10T06:18:51.977" v="205" actId="1036"/>
          <ac:picMkLst>
            <pc:docMk/>
            <pc:sldMk cId="0" sldId="676"/>
            <ac:picMk id="8" creationId="{131B8DAF-7CDC-34D6-E1E2-31E95CBF0A0D}"/>
          </ac:picMkLst>
        </pc:picChg>
      </pc:sldChg>
      <pc:sldChg chg="addSp delSp modSp mod">
        <pc:chgData name="GIO吉田" userId="d2b40212-dd1a-4693-b408-13ce55a3476f" providerId="ADAL" clId="{65C1DAB1-22D5-48CD-8706-8E86B7EA79A5}" dt="2024-04-10T06:18:56.905" v="206"/>
        <pc:sldMkLst>
          <pc:docMk/>
          <pc:sldMk cId="3525735222" sldId="685"/>
        </pc:sldMkLst>
        <pc:spChg chg="add mod">
          <ac:chgData name="GIO吉田" userId="d2b40212-dd1a-4693-b408-13ce55a3476f" providerId="ADAL" clId="{65C1DAB1-22D5-48CD-8706-8E86B7EA79A5}" dt="2024-04-10T06:08:38.980" v="131"/>
          <ac:spMkLst>
            <pc:docMk/>
            <pc:sldMk cId="3525735222" sldId="685"/>
            <ac:spMk id="3" creationId="{A6A24F7F-CA02-5693-095D-1B00D5A46872}"/>
          </ac:spMkLst>
        </pc:spChg>
        <pc:spChg chg="mod">
          <ac:chgData name="GIO吉田" userId="d2b40212-dd1a-4693-b408-13ce55a3476f" providerId="ADAL" clId="{65C1DAB1-22D5-48CD-8706-8E86B7EA79A5}" dt="2024-04-10T05:32:35.163" v="119"/>
          <ac:spMkLst>
            <pc:docMk/>
            <pc:sldMk cId="3525735222" sldId="685"/>
            <ac:spMk id="4" creationId="{7B7379C7-77CD-8156-DBCF-C9E869C6B94C}"/>
          </ac:spMkLst>
        </pc:spChg>
        <pc:spChg chg="mod">
          <ac:chgData name="GIO吉田" userId="d2b40212-dd1a-4693-b408-13ce55a3476f" providerId="ADAL" clId="{65C1DAB1-22D5-48CD-8706-8E86B7EA79A5}" dt="2024-04-10T05:22:04.857" v="91" actId="255"/>
          <ac:spMkLst>
            <pc:docMk/>
            <pc:sldMk cId="3525735222" sldId="685"/>
            <ac:spMk id="21" creationId="{9F34B127-74C3-448C-871C-96996366A93B}"/>
          </ac:spMkLst>
        </pc:spChg>
        <pc:spChg chg="mod">
          <ac:chgData name="GIO吉田" userId="d2b40212-dd1a-4693-b408-13ce55a3476f" providerId="ADAL" clId="{65C1DAB1-22D5-48CD-8706-8E86B7EA79A5}" dt="2024-04-10T05:19:47.704" v="66" actId="1076"/>
          <ac:spMkLst>
            <pc:docMk/>
            <pc:sldMk cId="3525735222" sldId="685"/>
            <ac:spMk id="23" creationId="{9C6E62FB-1DBA-4C27-B7F3-A4D31B9D2643}"/>
          </ac:spMkLst>
        </pc:spChg>
        <pc:graphicFrameChg chg="mod modGraphic">
          <ac:chgData name="GIO吉田" userId="d2b40212-dd1a-4693-b408-13ce55a3476f" providerId="ADAL" clId="{65C1DAB1-22D5-48CD-8706-8E86B7EA79A5}" dt="2024-04-10T05:22:38.871" v="107" actId="255"/>
          <ac:graphicFrameMkLst>
            <pc:docMk/>
            <pc:sldMk cId="3525735222" sldId="685"/>
            <ac:graphicFrameMk id="16" creationId="{00000000-0000-0000-0000-000000000000}"/>
          </ac:graphicFrameMkLst>
        </pc:graphicFrameChg>
        <pc:picChg chg="add del mod">
          <ac:chgData name="GIO吉田" userId="d2b40212-dd1a-4693-b408-13ce55a3476f" providerId="ADAL" clId="{65C1DAB1-22D5-48CD-8706-8E86B7EA79A5}" dt="2024-04-10T06:12:07.850" v="149" actId="478"/>
          <ac:picMkLst>
            <pc:docMk/>
            <pc:sldMk cId="3525735222" sldId="685"/>
            <ac:picMk id="5" creationId="{6EF6092E-98C0-9994-805E-CAFC95FC0E02}"/>
          </ac:picMkLst>
        </pc:picChg>
        <pc:picChg chg="add del mod">
          <ac:chgData name="GIO吉田" userId="d2b40212-dd1a-4693-b408-13ce55a3476f" providerId="ADAL" clId="{65C1DAB1-22D5-48CD-8706-8E86B7EA79A5}" dt="2024-04-10T06:17:49.867" v="188" actId="478"/>
          <ac:picMkLst>
            <pc:docMk/>
            <pc:sldMk cId="3525735222" sldId="685"/>
            <ac:picMk id="6" creationId="{216A36E5-8C89-F1C7-EEFE-5CBB0CBE65E9}"/>
          </ac:picMkLst>
        </pc:picChg>
        <pc:picChg chg="add mod">
          <ac:chgData name="GIO吉田" userId="d2b40212-dd1a-4693-b408-13ce55a3476f" providerId="ADAL" clId="{65C1DAB1-22D5-48CD-8706-8E86B7EA79A5}" dt="2024-04-10T06:18:56.905" v="206"/>
          <ac:picMkLst>
            <pc:docMk/>
            <pc:sldMk cId="3525735222" sldId="685"/>
            <ac:picMk id="8" creationId="{59DBC4B3-3294-CD47-6400-78899E25DC1D}"/>
          </ac:picMkLst>
        </pc:picChg>
      </pc:sldChg>
      <pc:sldChg chg="addSp delSp modSp mod">
        <pc:chgData name="GIO吉田" userId="d2b40212-dd1a-4693-b408-13ce55a3476f" providerId="ADAL" clId="{65C1DAB1-22D5-48CD-8706-8E86B7EA79A5}" dt="2024-04-10T06:19:30.089" v="214"/>
        <pc:sldMkLst>
          <pc:docMk/>
          <pc:sldMk cId="586698226" sldId="687"/>
        </pc:sldMkLst>
        <pc:spChg chg="mod">
          <ac:chgData name="GIO吉田" userId="d2b40212-dd1a-4693-b408-13ce55a3476f" providerId="ADAL" clId="{65C1DAB1-22D5-48CD-8706-8E86B7EA79A5}" dt="2024-04-10T05:32:35.163" v="119"/>
          <ac:spMkLst>
            <pc:docMk/>
            <pc:sldMk cId="586698226" sldId="687"/>
            <ac:spMk id="2" creationId="{B8C3F19C-C724-4C7D-FE2E-DA4C6BCA8712}"/>
          </ac:spMkLst>
        </pc:spChg>
        <pc:spChg chg="mod">
          <ac:chgData name="GIO吉田" userId="d2b40212-dd1a-4693-b408-13ce55a3476f" providerId="ADAL" clId="{65C1DAB1-22D5-48CD-8706-8E86B7EA79A5}" dt="2024-04-10T05:32:35.163" v="119"/>
          <ac:spMkLst>
            <pc:docMk/>
            <pc:sldMk cId="586698226" sldId="687"/>
            <ac:spMk id="11" creationId="{9D1522CD-A64E-49B3-B091-ED788AA8A74A}"/>
          </ac:spMkLst>
        </pc:spChg>
        <pc:picChg chg="add del mod">
          <ac:chgData name="GIO吉田" userId="d2b40212-dd1a-4693-b408-13ce55a3476f" providerId="ADAL" clId="{65C1DAB1-22D5-48CD-8706-8E86B7EA79A5}" dt="2024-04-10T06:18:24.657" v="199" actId="478"/>
          <ac:picMkLst>
            <pc:docMk/>
            <pc:sldMk cId="586698226" sldId="687"/>
            <ac:picMk id="3" creationId="{8ECB73DB-9456-722F-AEF7-302E1A668C7B}"/>
          </ac:picMkLst>
        </pc:picChg>
        <pc:picChg chg="add mod">
          <ac:chgData name="GIO吉田" userId="d2b40212-dd1a-4693-b408-13ce55a3476f" providerId="ADAL" clId="{65C1DAB1-22D5-48CD-8706-8E86B7EA79A5}" dt="2024-04-10T06:19:30.089" v="214"/>
          <ac:picMkLst>
            <pc:docMk/>
            <pc:sldMk cId="586698226" sldId="687"/>
            <ac:picMk id="12" creationId="{2A982D01-6662-644C-DC6C-4CCE0D8978B4}"/>
          </ac:picMkLst>
        </pc:picChg>
      </pc:sldChg>
      <pc:sldChg chg="addSp delSp modSp mod">
        <pc:chgData name="GIO吉田" userId="d2b40212-dd1a-4693-b408-13ce55a3476f" providerId="ADAL" clId="{65C1DAB1-22D5-48CD-8706-8E86B7EA79A5}" dt="2024-04-10T06:19:15.295" v="210"/>
        <pc:sldMkLst>
          <pc:docMk/>
          <pc:sldMk cId="1452502146" sldId="688"/>
        </pc:sldMkLst>
        <pc:spChg chg="mod">
          <ac:chgData name="GIO吉田" userId="d2b40212-dd1a-4693-b408-13ce55a3476f" providerId="ADAL" clId="{65C1DAB1-22D5-48CD-8706-8E86B7EA79A5}" dt="2024-04-10T05:32:35.163" v="119"/>
          <ac:spMkLst>
            <pc:docMk/>
            <pc:sldMk cId="1452502146" sldId="688"/>
            <ac:spMk id="3" creationId="{02CD9EF7-6B3D-6113-4B02-73306BCF6570}"/>
          </ac:spMkLst>
        </pc:spChg>
        <pc:picChg chg="add del mod">
          <ac:chgData name="GIO吉田" userId="d2b40212-dd1a-4693-b408-13ce55a3476f" providerId="ADAL" clId="{65C1DAB1-22D5-48CD-8706-8E86B7EA79A5}" dt="2024-04-10T06:18:17.405" v="195" actId="478"/>
          <ac:picMkLst>
            <pc:docMk/>
            <pc:sldMk cId="1452502146" sldId="688"/>
            <ac:picMk id="5" creationId="{8CB8A860-0F39-FA38-10EC-FDE1C1663171}"/>
          </ac:picMkLst>
        </pc:picChg>
        <pc:picChg chg="add mod">
          <ac:chgData name="GIO吉田" userId="d2b40212-dd1a-4693-b408-13ce55a3476f" providerId="ADAL" clId="{65C1DAB1-22D5-48CD-8706-8E86B7EA79A5}" dt="2024-04-10T06:19:15.295" v="210"/>
          <ac:picMkLst>
            <pc:docMk/>
            <pc:sldMk cId="1452502146" sldId="688"/>
            <ac:picMk id="12" creationId="{29CCF477-5A94-1C90-3D81-50A85577079C}"/>
          </ac:picMkLst>
        </pc:picChg>
      </pc:sldChg>
      <pc:sldChg chg="addSp delSp modSp mod">
        <pc:chgData name="GIO吉田" userId="d2b40212-dd1a-4693-b408-13ce55a3476f" providerId="ADAL" clId="{65C1DAB1-22D5-48CD-8706-8E86B7EA79A5}" dt="2024-04-10T06:19:22.025" v="212"/>
        <pc:sldMkLst>
          <pc:docMk/>
          <pc:sldMk cId="1917855115" sldId="689"/>
        </pc:sldMkLst>
        <pc:spChg chg="mod">
          <ac:chgData name="GIO吉田" userId="d2b40212-dd1a-4693-b408-13ce55a3476f" providerId="ADAL" clId="{65C1DAB1-22D5-48CD-8706-8E86B7EA79A5}" dt="2024-04-10T05:32:35.163" v="119"/>
          <ac:spMkLst>
            <pc:docMk/>
            <pc:sldMk cId="1917855115" sldId="689"/>
            <ac:spMk id="2" creationId="{00000000-0000-0000-0000-000000000000}"/>
          </ac:spMkLst>
        </pc:spChg>
        <pc:spChg chg="mod">
          <ac:chgData name="GIO吉田" userId="d2b40212-dd1a-4693-b408-13ce55a3476f" providerId="ADAL" clId="{65C1DAB1-22D5-48CD-8706-8E86B7EA79A5}" dt="2024-04-10T05:32:35.163" v="119"/>
          <ac:spMkLst>
            <pc:docMk/>
            <pc:sldMk cId="1917855115" sldId="689"/>
            <ac:spMk id="3" creationId="{0A128A94-246E-7B7D-9276-7F8B80D98546}"/>
          </ac:spMkLst>
        </pc:spChg>
        <pc:picChg chg="add del mod">
          <ac:chgData name="GIO吉田" userId="d2b40212-dd1a-4693-b408-13ce55a3476f" providerId="ADAL" clId="{65C1DAB1-22D5-48CD-8706-8E86B7EA79A5}" dt="2024-04-10T06:18:20.576" v="197" actId="478"/>
          <ac:picMkLst>
            <pc:docMk/>
            <pc:sldMk cId="1917855115" sldId="689"/>
            <ac:picMk id="4" creationId="{37C72AAB-C47E-1AC3-8FAB-2583B2A85CA6}"/>
          </ac:picMkLst>
        </pc:picChg>
        <pc:picChg chg="add mod">
          <ac:chgData name="GIO吉田" userId="d2b40212-dd1a-4693-b408-13ce55a3476f" providerId="ADAL" clId="{65C1DAB1-22D5-48CD-8706-8E86B7EA79A5}" dt="2024-04-10T06:19:22.025" v="212"/>
          <ac:picMkLst>
            <pc:docMk/>
            <pc:sldMk cId="1917855115" sldId="689"/>
            <ac:picMk id="12" creationId="{8655354D-F57F-B76B-7B51-214C6CE92F91}"/>
          </ac:picMkLst>
        </pc:picChg>
      </pc:sldChg>
      <pc:sldChg chg="addSp delSp modSp mod">
        <pc:chgData name="GIO吉田" userId="d2b40212-dd1a-4693-b408-13ce55a3476f" providerId="ADAL" clId="{65C1DAB1-22D5-48CD-8706-8E86B7EA79A5}" dt="2024-04-10T06:19:07.477" v="208"/>
        <pc:sldMkLst>
          <pc:docMk/>
          <pc:sldMk cId="2498512453" sldId="691"/>
        </pc:sldMkLst>
        <pc:spChg chg="mod">
          <ac:chgData name="GIO吉田" userId="d2b40212-dd1a-4693-b408-13ce55a3476f" providerId="ADAL" clId="{65C1DAB1-22D5-48CD-8706-8E86B7EA79A5}" dt="2024-04-10T05:32:35.163" v="119"/>
          <ac:spMkLst>
            <pc:docMk/>
            <pc:sldMk cId="2498512453" sldId="691"/>
            <ac:spMk id="3" creationId="{8576DF8E-13A2-64E1-8CC3-CD6690AB5473}"/>
          </ac:spMkLst>
        </pc:spChg>
        <pc:picChg chg="add del mod">
          <ac:chgData name="GIO吉田" userId="d2b40212-dd1a-4693-b408-13ce55a3476f" providerId="ADAL" clId="{65C1DAB1-22D5-48CD-8706-8E86B7EA79A5}" dt="2024-04-10T06:12:12.170" v="151" actId="478"/>
          <ac:picMkLst>
            <pc:docMk/>
            <pc:sldMk cId="2498512453" sldId="691"/>
            <ac:picMk id="4" creationId="{CA690163-1796-8E1A-0A07-83D802BB161A}"/>
          </ac:picMkLst>
        </pc:picChg>
        <pc:picChg chg="add del mod">
          <ac:chgData name="GIO吉田" userId="d2b40212-dd1a-4693-b408-13ce55a3476f" providerId="ADAL" clId="{65C1DAB1-22D5-48CD-8706-8E86B7EA79A5}" dt="2024-04-10T06:18:11.064" v="193" actId="478"/>
          <ac:picMkLst>
            <pc:docMk/>
            <pc:sldMk cId="2498512453" sldId="691"/>
            <ac:picMk id="5" creationId="{02551F75-71C7-62EA-3C7A-09C143AEB85A}"/>
          </ac:picMkLst>
        </pc:picChg>
        <pc:picChg chg="add mod">
          <ac:chgData name="GIO吉田" userId="d2b40212-dd1a-4693-b408-13ce55a3476f" providerId="ADAL" clId="{65C1DAB1-22D5-48CD-8706-8E86B7EA79A5}" dt="2024-04-10T06:19:07.477" v="208"/>
          <ac:picMkLst>
            <pc:docMk/>
            <pc:sldMk cId="2498512453" sldId="691"/>
            <ac:picMk id="8" creationId="{89B649C3-9BBE-21BD-3FFC-30407120CBB8}"/>
          </ac:picMkLst>
        </pc:picChg>
      </pc:sldChg>
      <pc:sldChg chg="addSp delSp modSp mod">
        <pc:chgData name="GIO吉田" userId="d2b40212-dd1a-4693-b408-13ce55a3476f" providerId="ADAL" clId="{65C1DAB1-22D5-48CD-8706-8E86B7EA79A5}" dt="2024-04-10T06:19:02.303" v="207"/>
        <pc:sldMkLst>
          <pc:docMk/>
          <pc:sldMk cId="4024588708" sldId="693"/>
        </pc:sldMkLst>
        <pc:spChg chg="mod">
          <ac:chgData name="GIO吉田" userId="d2b40212-dd1a-4693-b408-13ce55a3476f" providerId="ADAL" clId="{65C1DAB1-22D5-48CD-8706-8E86B7EA79A5}" dt="2024-04-10T05:32:35.163" v="119"/>
          <ac:spMkLst>
            <pc:docMk/>
            <pc:sldMk cId="4024588708" sldId="693"/>
            <ac:spMk id="3" creationId="{152215EF-ACF2-833F-9652-F9FD99332F91}"/>
          </ac:spMkLst>
        </pc:spChg>
        <pc:spChg chg="del">
          <ac:chgData name="GIO吉田" userId="d2b40212-dd1a-4693-b408-13ce55a3476f" providerId="ADAL" clId="{65C1DAB1-22D5-48CD-8706-8E86B7EA79A5}" dt="2024-04-10T04:50:53.887" v="20" actId="478"/>
          <ac:spMkLst>
            <pc:docMk/>
            <pc:sldMk cId="4024588708" sldId="693"/>
            <ac:spMk id="5" creationId="{A13AFF35-3306-4982-8CD2-7380A3856394}"/>
          </ac:spMkLst>
        </pc:spChg>
        <pc:picChg chg="add del mod">
          <ac:chgData name="GIO吉田" userId="d2b40212-dd1a-4693-b408-13ce55a3476f" providerId="ADAL" clId="{65C1DAB1-22D5-48CD-8706-8E86B7EA79A5}" dt="2024-04-10T06:12:10.141" v="150" actId="478"/>
          <ac:picMkLst>
            <pc:docMk/>
            <pc:sldMk cId="4024588708" sldId="693"/>
            <ac:picMk id="4" creationId="{E44E14D8-CBE5-34E8-AF3C-3791A4335AC3}"/>
          </ac:picMkLst>
        </pc:picChg>
        <pc:picChg chg="add del mod">
          <ac:chgData name="GIO吉田" userId="d2b40212-dd1a-4693-b408-13ce55a3476f" providerId="ADAL" clId="{65C1DAB1-22D5-48CD-8706-8E86B7EA79A5}" dt="2024-04-10T06:18:06.780" v="192" actId="478"/>
          <ac:picMkLst>
            <pc:docMk/>
            <pc:sldMk cId="4024588708" sldId="693"/>
            <ac:picMk id="5" creationId="{4564B6DB-852B-3147-081D-2F3CD04522FE}"/>
          </ac:picMkLst>
        </pc:picChg>
        <pc:picChg chg="add mod">
          <ac:chgData name="GIO吉田" userId="d2b40212-dd1a-4693-b408-13ce55a3476f" providerId="ADAL" clId="{65C1DAB1-22D5-48CD-8706-8E86B7EA79A5}" dt="2024-04-10T06:19:02.303" v="207"/>
          <ac:picMkLst>
            <pc:docMk/>
            <pc:sldMk cId="4024588708" sldId="693"/>
            <ac:picMk id="7" creationId="{CFB23807-7188-E748-C1C5-48E3065A81FA}"/>
          </ac:picMkLst>
        </pc:picChg>
      </pc:sldChg>
      <pc:sldChg chg="addSp delSp modSp mod">
        <pc:chgData name="GIO吉田" userId="d2b40212-dd1a-4693-b408-13ce55a3476f" providerId="ADAL" clId="{65C1DAB1-22D5-48CD-8706-8E86B7EA79A5}" dt="2024-04-10T06:19:18.808" v="211"/>
        <pc:sldMkLst>
          <pc:docMk/>
          <pc:sldMk cId="3455733540" sldId="694"/>
        </pc:sldMkLst>
        <pc:spChg chg="mod">
          <ac:chgData name="GIO吉田" userId="d2b40212-dd1a-4693-b408-13ce55a3476f" providerId="ADAL" clId="{65C1DAB1-22D5-48CD-8706-8E86B7EA79A5}" dt="2024-04-10T05:32:35.163" v="119"/>
          <ac:spMkLst>
            <pc:docMk/>
            <pc:sldMk cId="3455733540" sldId="694"/>
            <ac:spMk id="3" creationId="{B8DBE1BA-D08C-D390-434A-09F945B3BBA6}"/>
          </ac:spMkLst>
        </pc:spChg>
        <pc:picChg chg="add del mod">
          <ac:chgData name="GIO吉田" userId="d2b40212-dd1a-4693-b408-13ce55a3476f" providerId="ADAL" clId="{65C1DAB1-22D5-48CD-8706-8E86B7EA79A5}" dt="2024-04-10T06:18:19.138" v="196" actId="478"/>
          <ac:picMkLst>
            <pc:docMk/>
            <pc:sldMk cId="3455733540" sldId="694"/>
            <ac:picMk id="5" creationId="{063877DC-2F23-CC1F-678D-F6752F4833A1}"/>
          </ac:picMkLst>
        </pc:picChg>
        <pc:picChg chg="add mod">
          <ac:chgData name="GIO吉田" userId="d2b40212-dd1a-4693-b408-13ce55a3476f" providerId="ADAL" clId="{65C1DAB1-22D5-48CD-8706-8E86B7EA79A5}" dt="2024-04-10T06:19:18.808" v="211"/>
          <ac:picMkLst>
            <pc:docMk/>
            <pc:sldMk cId="3455733540" sldId="694"/>
            <ac:picMk id="12" creationId="{C89008FB-B5E0-F085-F188-E12109F91424}"/>
          </ac:picMkLst>
        </pc:picChg>
      </pc:sldChg>
      <pc:sldChg chg="addSp delSp modSp mod">
        <pc:chgData name="GIO吉田" userId="d2b40212-dd1a-4693-b408-13ce55a3476f" providerId="ADAL" clId="{65C1DAB1-22D5-48CD-8706-8E86B7EA79A5}" dt="2024-04-10T06:19:11.701" v="209"/>
        <pc:sldMkLst>
          <pc:docMk/>
          <pc:sldMk cId="3556619322" sldId="695"/>
        </pc:sldMkLst>
        <pc:spChg chg="mod">
          <ac:chgData name="GIO吉田" userId="d2b40212-dd1a-4693-b408-13ce55a3476f" providerId="ADAL" clId="{65C1DAB1-22D5-48CD-8706-8E86B7EA79A5}" dt="2024-04-10T05:09:20.648" v="58" actId="6549"/>
          <ac:spMkLst>
            <pc:docMk/>
            <pc:sldMk cId="3556619322" sldId="695"/>
            <ac:spMk id="2" creationId="{00000000-0000-0000-0000-000000000000}"/>
          </ac:spMkLst>
        </pc:spChg>
        <pc:spChg chg="mod">
          <ac:chgData name="GIO吉田" userId="d2b40212-dd1a-4693-b408-13ce55a3476f" providerId="ADAL" clId="{65C1DAB1-22D5-48CD-8706-8E86B7EA79A5}" dt="2024-04-10T05:32:35.163" v="119"/>
          <ac:spMkLst>
            <pc:docMk/>
            <pc:sldMk cId="3556619322" sldId="695"/>
            <ac:spMk id="3" creationId="{3274D673-81B3-13A7-1C56-3A4EADF8BEB6}"/>
          </ac:spMkLst>
        </pc:spChg>
        <pc:spChg chg="mod">
          <ac:chgData name="GIO吉田" userId="d2b40212-dd1a-4693-b408-13ce55a3476f" providerId="ADAL" clId="{65C1DAB1-22D5-48CD-8706-8E86B7EA79A5}" dt="2024-04-10T05:43:06.806" v="121" actId="1076"/>
          <ac:spMkLst>
            <pc:docMk/>
            <pc:sldMk cId="3556619322" sldId="695"/>
            <ac:spMk id="6" creationId="{00000000-0000-0000-0000-000000000000}"/>
          </ac:spMkLst>
        </pc:spChg>
        <pc:spChg chg="add mod">
          <ac:chgData name="GIO吉田" userId="d2b40212-dd1a-4693-b408-13ce55a3476f" providerId="ADAL" clId="{65C1DAB1-22D5-48CD-8706-8E86B7EA79A5}" dt="2024-04-10T04:55:38.408" v="36" actId="255"/>
          <ac:spMkLst>
            <pc:docMk/>
            <pc:sldMk cId="3556619322" sldId="695"/>
            <ac:spMk id="10" creationId="{6F4F95A4-908F-55BE-2C57-9627402AFBBA}"/>
          </ac:spMkLst>
        </pc:spChg>
        <pc:picChg chg="add del mod">
          <ac:chgData name="GIO吉田" userId="d2b40212-dd1a-4693-b408-13ce55a3476f" providerId="ADAL" clId="{65C1DAB1-22D5-48CD-8706-8E86B7EA79A5}" dt="2024-04-10T06:18:15.553" v="194" actId="478"/>
          <ac:picMkLst>
            <pc:docMk/>
            <pc:sldMk cId="3556619322" sldId="695"/>
            <ac:picMk id="5" creationId="{0DEC70C7-A221-57A5-71A4-6D9DAB7A4A31}"/>
          </ac:picMkLst>
        </pc:picChg>
        <pc:picChg chg="add del mod">
          <ac:chgData name="GIO吉田" userId="d2b40212-dd1a-4693-b408-13ce55a3476f" providerId="ADAL" clId="{65C1DAB1-22D5-48CD-8706-8E86B7EA79A5}" dt="2024-04-10T04:55:04.818" v="31" actId="478"/>
          <ac:picMkLst>
            <pc:docMk/>
            <pc:sldMk cId="3556619322" sldId="695"/>
            <ac:picMk id="5" creationId="{145E1428-4ECC-C68D-7011-F56D4BF0DECC}"/>
          </ac:picMkLst>
        </pc:picChg>
        <pc:picChg chg="add mod">
          <ac:chgData name="GIO吉田" userId="d2b40212-dd1a-4693-b408-13ce55a3476f" providerId="ADAL" clId="{65C1DAB1-22D5-48CD-8706-8E86B7EA79A5}" dt="2024-04-10T06:19:11.701" v="209"/>
          <ac:picMkLst>
            <pc:docMk/>
            <pc:sldMk cId="3556619322" sldId="695"/>
            <ac:picMk id="13" creationId="{3B23E6AE-AE9C-3D09-C036-2CCEAFF09793}"/>
          </ac:picMkLst>
        </pc:picChg>
      </pc:sldChg>
      <pc:sldChg chg="addSp delSp modSp mod">
        <pc:chgData name="GIO吉田" userId="d2b40212-dd1a-4693-b408-13ce55a3476f" providerId="ADAL" clId="{65C1DAB1-22D5-48CD-8706-8E86B7EA79A5}" dt="2024-04-10T06:19:25.931" v="213"/>
        <pc:sldMkLst>
          <pc:docMk/>
          <pc:sldMk cId="2361124782" sldId="696"/>
        </pc:sldMkLst>
        <pc:spChg chg="mod">
          <ac:chgData name="GIO吉田" userId="d2b40212-dd1a-4693-b408-13ce55a3476f" providerId="ADAL" clId="{65C1DAB1-22D5-48CD-8706-8E86B7EA79A5}" dt="2024-04-10T05:32:35.163" v="119"/>
          <ac:spMkLst>
            <pc:docMk/>
            <pc:sldMk cId="2361124782" sldId="696"/>
            <ac:spMk id="2" creationId="{00000000-0000-0000-0000-000000000000}"/>
          </ac:spMkLst>
        </pc:spChg>
        <pc:spChg chg="mod">
          <ac:chgData name="GIO吉田" userId="d2b40212-dd1a-4693-b408-13ce55a3476f" providerId="ADAL" clId="{65C1DAB1-22D5-48CD-8706-8E86B7EA79A5}" dt="2024-04-10T05:32:35.163" v="119"/>
          <ac:spMkLst>
            <pc:docMk/>
            <pc:sldMk cId="2361124782" sldId="696"/>
            <ac:spMk id="3" creationId="{B184EAAD-A88C-2030-4129-0E9DC0AC35E1}"/>
          </ac:spMkLst>
        </pc:spChg>
        <pc:picChg chg="add del mod">
          <ac:chgData name="GIO吉田" userId="d2b40212-dd1a-4693-b408-13ce55a3476f" providerId="ADAL" clId="{65C1DAB1-22D5-48CD-8706-8E86B7EA79A5}" dt="2024-04-10T06:18:22.993" v="198" actId="478"/>
          <ac:picMkLst>
            <pc:docMk/>
            <pc:sldMk cId="2361124782" sldId="696"/>
            <ac:picMk id="4" creationId="{0DE8B901-A429-E378-E69D-BE4EA8D61FCF}"/>
          </ac:picMkLst>
        </pc:picChg>
        <pc:picChg chg="add mod">
          <ac:chgData name="GIO吉田" userId="d2b40212-dd1a-4693-b408-13ce55a3476f" providerId="ADAL" clId="{65C1DAB1-22D5-48CD-8706-8E86B7EA79A5}" dt="2024-04-10T06:19:25.931" v="213"/>
          <ac:picMkLst>
            <pc:docMk/>
            <pc:sldMk cId="2361124782" sldId="696"/>
            <ac:picMk id="12" creationId="{4679924E-B687-CB6D-208C-92B51FFBD114}"/>
          </ac:picMkLst>
        </pc:picChg>
      </pc:sldChg>
      <pc:sldChg chg="addSp delSp modSp mod">
        <pc:chgData name="GIO吉田" userId="d2b40212-dd1a-4693-b408-13ce55a3476f" providerId="ADAL" clId="{65C1DAB1-22D5-48CD-8706-8E86B7EA79A5}" dt="2024-04-10T06:19:43.863" v="219"/>
        <pc:sldMkLst>
          <pc:docMk/>
          <pc:sldMk cId="1565734965" sldId="698"/>
        </pc:sldMkLst>
        <pc:spChg chg="mod">
          <ac:chgData name="GIO吉田" userId="d2b40212-dd1a-4693-b408-13ce55a3476f" providerId="ADAL" clId="{65C1DAB1-22D5-48CD-8706-8E86B7EA79A5}" dt="2024-04-10T05:32:35.163" v="119"/>
          <ac:spMkLst>
            <pc:docMk/>
            <pc:sldMk cId="1565734965" sldId="698"/>
            <ac:spMk id="3" creationId="{C31BC262-B506-E793-FD13-6B6209BF26D8}"/>
          </ac:spMkLst>
        </pc:spChg>
        <pc:picChg chg="add del mod">
          <ac:chgData name="GIO吉田" userId="d2b40212-dd1a-4693-b408-13ce55a3476f" providerId="ADAL" clId="{65C1DAB1-22D5-48CD-8706-8E86B7EA79A5}" dt="2024-04-10T06:18:34.150" v="203" actId="478"/>
          <ac:picMkLst>
            <pc:docMk/>
            <pc:sldMk cId="1565734965" sldId="698"/>
            <ac:picMk id="4" creationId="{E938C717-08B9-2EBE-BD80-01D08EAFE262}"/>
          </ac:picMkLst>
        </pc:picChg>
        <pc:picChg chg="add mod">
          <ac:chgData name="GIO吉田" userId="d2b40212-dd1a-4693-b408-13ce55a3476f" providerId="ADAL" clId="{65C1DAB1-22D5-48CD-8706-8E86B7EA79A5}" dt="2024-04-10T06:19:41.481" v="218"/>
          <ac:picMkLst>
            <pc:docMk/>
            <pc:sldMk cId="1565734965" sldId="698"/>
            <ac:picMk id="6" creationId="{94060B7F-A1A1-A59F-0293-0109B79A3050}"/>
          </ac:picMkLst>
        </pc:picChg>
        <pc:picChg chg="add mod">
          <ac:chgData name="GIO吉田" userId="d2b40212-dd1a-4693-b408-13ce55a3476f" providerId="ADAL" clId="{65C1DAB1-22D5-48CD-8706-8E86B7EA79A5}" dt="2024-04-10T06:19:43.863" v="219"/>
          <ac:picMkLst>
            <pc:docMk/>
            <pc:sldMk cId="1565734965" sldId="698"/>
            <ac:picMk id="8" creationId="{E20F24D9-FCF5-CF59-A814-7BCDC9465B48}"/>
          </ac:picMkLst>
        </pc:picChg>
      </pc:sldChg>
      <pc:sldChg chg="addSp delSp modSp mod">
        <pc:chgData name="GIO吉田" userId="d2b40212-dd1a-4693-b408-13ce55a3476f" providerId="ADAL" clId="{65C1DAB1-22D5-48CD-8706-8E86B7EA79A5}" dt="2024-04-10T06:19:33.618" v="215"/>
        <pc:sldMkLst>
          <pc:docMk/>
          <pc:sldMk cId="2841162861" sldId="700"/>
        </pc:sldMkLst>
        <pc:spChg chg="mod">
          <ac:chgData name="GIO吉田" userId="d2b40212-dd1a-4693-b408-13ce55a3476f" providerId="ADAL" clId="{65C1DAB1-22D5-48CD-8706-8E86B7EA79A5}" dt="2024-04-10T05:32:35.163" v="119"/>
          <ac:spMkLst>
            <pc:docMk/>
            <pc:sldMk cId="2841162861" sldId="700"/>
            <ac:spMk id="2" creationId="{62DA4BD5-AB7C-7F02-3606-6F24EB84DFB7}"/>
          </ac:spMkLst>
        </pc:spChg>
        <pc:spChg chg="mod">
          <ac:chgData name="GIO吉田" userId="d2b40212-dd1a-4693-b408-13ce55a3476f" providerId="ADAL" clId="{65C1DAB1-22D5-48CD-8706-8E86B7EA79A5}" dt="2024-04-10T05:32:35.163" v="119"/>
          <ac:spMkLst>
            <pc:docMk/>
            <pc:sldMk cId="2841162861" sldId="700"/>
            <ac:spMk id="11" creationId="{9D1522CD-A64E-49B3-B091-ED788AA8A74A}"/>
          </ac:spMkLst>
        </pc:spChg>
        <pc:picChg chg="add del mod">
          <ac:chgData name="GIO吉田" userId="d2b40212-dd1a-4693-b408-13ce55a3476f" providerId="ADAL" clId="{65C1DAB1-22D5-48CD-8706-8E86B7EA79A5}" dt="2024-04-10T06:18:27.041" v="200" actId="478"/>
          <ac:picMkLst>
            <pc:docMk/>
            <pc:sldMk cId="2841162861" sldId="700"/>
            <ac:picMk id="3" creationId="{9C9F91C8-8E8F-392D-9509-C25F2AC7C74D}"/>
          </ac:picMkLst>
        </pc:picChg>
        <pc:picChg chg="add mod">
          <ac:chgData name="GIO吉田" userId="d2b40212-dd1a-4693-b408-13ce55a3476f" providerId="ADAL" clId="{65C1DAB1-22D5-48CD-8706-8E86B7EA79A5}" dt="2024-04-10T06:19:33.618" v="215"/>
          <ac:picMkLst>
            <pc:docMk/>
            <pc:sldMk cId="2841162861" sldId="700"/>
            <ac:picMk id="12" creationId="{C17002F4-5FDE-07C1-846E-28B9EDEFCC1C}"/>
          </ac:picMkLst>
        </pc:picChg>
      </pc:sldChg>
      <pc:sldChg chg="addSp delSp modSp mod">
        <pc:chgData name="GIO吉田" userId="d2b40212-dd1a-4693-b408-13ce55a3476f" providerId="ADAL" clId="{65C1DAB1-22D5-48CD-8706-8E86B7EA79A5}" dt="2024-04-10T06:19:36.842" v="216"/>
        <pc:sldMkLst>
          <pc:docMk/>
          <pc:sldMk cId="4033724596" sldId="704"/>
        </pc:sldMkLst>
        <pc:spChg chg="mod">
          <ac:chgData name="GIO吉田" userId="d2b40212-dd1a-4693-b408-13ce55a3476f" providerId="ADAL" clId="{65C1DAB1-22D5-48CD-8706-8E86B7EA79A5}" dt="2024-04-10T05:32:35.163" v="119"/>
          <ac:spMkLst>
            <pc:docMk/>
            <pc:sldMk cId="4033724596" sldId="704"/>
            <ac:spMk id="2" creationId="{379F556E-0A3B-C67B-362A-0ADAF75EF544}"/>
          </ac:spMkLst>
        </pc:spChg>
        <pc:spChg chg="mod">
          <ac:chgData name="GIO吉田" userId="d2b40212-dd1a-4693-b408-13ce55a3476f" providerId="ADAL" clId="{65C1DAB1-22D5-48CD-8706-8E86B7EA79A5}" dt="2024-04-10T05:32:35.163" v="119"/>
          <ac:spMkLst>
            <pc:docMk/>
            <pc:sldMk cId="4033724596" sldId="704"/>
            <ac:spMk id="11" creationId="{9D1522CD-A64E-49B3-B091-ED788AA8A74A}"/>
          </ac:spMkLst>
        </pc:spChg>
        <pc:picChg chg="add del mod">
          <ac:chgData name="GIO吉田" userId="d2b40212-dd1a-4693-b408-13ce55a3476f" providerId="ADAL" clId="{65C1DAB1-22D5-48CD-8706-8E86B7EA79A5}" dt="2024-04-10T06:18:28.760" v="201" actId="478"/>
          <ac:picMkLst>
            <pc:docMk/>
            <pc:sldMk cId="4033724596" sldId="704"/>
            <ac:picMk id="3" creationId="{42D38ECE-A947-7D37-590F-F5C86C28369D}"/>
          </ac:picMkLst>
        </pc:picChg>
        <pc:picChg chg="add mod">
          <ac:chgData name="GIO吉田" userId="d2b40212-dd1a-4693-b408-13ce55a3476f" providerId="ADAL" clId="{65C1DAB1-22D5-48CD-8706-8E86B7EA79A5}" dt="2024-04-10T06:19:36.842" v="216"/>
          <ac:picMkLst>
            <pc:docMk/>
            <pc:sldMk cId="4033724596" sldId="704"/>
            <ac:picMk id="5" creationId="{189B255D-9F57-2A40-8840-12334FA2819B}"/>
          </ac:picMkLst>
        </pc:picChg>
      </pc:sldChg>
      <pc:sldChg chg="addSp delSp modSp mod">
        <pc:chgData name="GIO吉田" userId="d2b40212-dd1a-4693-b408-13ce55a3476f" providerId="ADAL" clId="{65C1DAB1-22D5-48CD-8706-8E86B7EA79A5}" dt="2024-04-10T06:19:39.254" v="217"/>
        <pc:sldMkLst>
          <pc:docMk/>
          <pc:sldMk cId="3766934258" sldId="705"/>
        </pc:sldMkLst>
        <pc:spChg chg="mod">
          <ac:chgData name="GIO吉田" userId="d2b40212-dd1a-4693-b408-13ce55a3476f" providerId="ADAL" clId="{65C1DAB1-22D5-48CD-8706-8E86B7EA79A5}" dt="2024-04-10T05:32:35.163" v="119"/>
          <ac:spMkLst>
            <pc:docMk/>
            <pc:sldMk cId="3766934258" sldId="705"/>
            <ac:spMk id="2" creationId="{379F556E-0A3B-C67B-362A-0ADAF75EF544}"/>
          </ac:spMkLst>
        </pc:spChg>
        <pc:spChg chg="mod">
          <ac:chgData name="GIO吉田" userId="d2b40212-dd1a-4693-b408-13ce55a3476f" providerId="ADAL" clId="{65C1DAB1-22D5-48CD-8706-8E86B7EA79A5}" dt="2024-04-10T05:32:35.163" v="119"/>
          <ac:spMkLst>
            <pc:docMk/>
            <pc:sldMk cId="3766934258" sldId="705"/>
            <ac:spMk id="11" creationId="{9D1522CD-A64E-49B3-B091-ED788AA8A74A}"/>
          </ac:spMkLst>
        </pc:spChg>
        <pc:picChg chg="add del mod">
          <ac:chgData name="GIO吉田" userId="d2b40212-dd1a-4693-b408-13ce55a3476f" providerId="ADAL" clId="{65C1DAB1-22D5-48CD-8706-8E86B7EA79A5}" dt="2024-04-10T06:18:31.090" v="202" actId="478"/>
          <ac:picMkLst>
            <pc:docMk/>
            <pc:sldMk cId="3766934258" sldId="705"/>
            <ac:picMk id="3" creationId="{8B2F1559-D9D7-9AE6-1B5B-F9901DE89274}"/>
          </ac:picMkLst>
        </pc:picChg>
        <pc:picChg chg="add mod">
          <ac:chgData name="GIO吉田" userId="d2b40212-dd1a-4693-b408-13ce55a3476f" providerId="ADAL" clId="{65C1DAB1-22D5-48CD-8706-8E86B7EA79A5}" dt="2024-04-10T06:19:39.254" v="217"/>
          <ac:picMkLst>
            <pc:docMk/>
            <pc:sldMk cId="3766934258" sldId="705"/>
            <ac:picMk id="5" creationId="{E1A453E8-4585-1C2E-0EF6-C3FB3B40D32A}"/>
          </ac:picMkLst>
        </pc:picChg>
      </pc:sldChg>
      <pc:sldChg chg="addSp modSp new del mod">
        <pc:chgData name="GIO吉田" userId="d2b40212-dd1a-4693-b408-13ce55a3476f" providerId="ADAL" clId="{65C1DAB1-22D5-48CD-8706-8E86B7EA79A5}" dt="2024-04-10T06:09:45.472" v="140" actId="47"/>
        <pc:sldMkLst>
          <pc:docMk/>
          <pc:sldMk cId="1753519778" sldId="706"/>
        </pc:sldMkLst>
        <pc:spChg chg="mod">
          <ac:chgData name="GIO吉田" userId="d2b40212-dd1a-4693-b408-13ce55a3476f" providerId="ADAL" clId="{65C1DAB1-22D5-48CD-8706-8E86B7EA79A5}" dt="2024-04-10T06:06:17.428" v="127" actId="255"/>
          <ac:spMkLst>
            <pc:docMk/>
            <pc:sldMk cId="1753519778" sldId="706"/>
            <ac:spMk id="2" creationId="{712BE819-EA14-2103-E567-CCF0FE8AD077}"/>
          </ac:spMkLst>
        </pc:spChg>
        <pc:spChg chg="mod">
          <ac:chgData name="GIO吉田" userId="d2b40212-dd1a-4693-b408-13ce55a3476f" providerId="ADAL" clId="{65C1DAB1-22D5-48CD-8706-8E86B7EA79A5}" dt="2024-04-10T06:08:19.333" v="129" actId="1076"/>
          <ac:spMkLst>
            <pc:docMk/>
            <pc:sldMk cId="1753519778" sldId="706"/>
            <ac:spMk id="3" creationId="{860E2291-C2FE-A49D-C57E-EBCA22371CEB}"/>
          </ac:spMkLst>
        </pc:spChg>
        <pc:spChg chg="add mod">
          <ac:chgData name="GIO吉田" userId="d2b40212-dd1a-4693-b408-13ce55a3476f" providerId="ADAL" clId="{65C1DAB1-22D5-48CD-8706-8E86B7EA79A5}" dt="2024-04-10T06:07:13.295" v="128"/>
          <ac:spMkLst>
            <pc:docMk/>
            <pc:sldMk cId="1753519778" sldId="706"/>
            <ac:spMk id="5" creationId="{8FC8EA14-7C4C-D66C-F00A-DB24ECF4225B}"/>
          </ac:spMkLst>
        </pc:spChg>
        <pc:spChg chg="add mod">
          <ac:chgData name="GIO吉田" userId="d2b40212-dd1a-4693-b408-13ce55a3476f" providerId="ADAL" clId="{65C1DAB1-22D5-48CD-8706-8E86B7EA79A5}" dt="2024-04-10T06:07:13.295" v="128"/>
          <ac:spMkLst>
            <pc:docMk/>
            <pc:sldMk cId="1753519778" sldId="706"/>
            <ac:spMk id="6" creationId="{F4EF8155-8795-5B68-5055-17724AB1DD8D}"/>
          </ac:spMkLst>
        </pc:spChg>
        <pc:spChg chg="add mod">
          <ac:chgData name="GIO吉田" userId="d2b40212-dd1a-4693-b408-13ce55a3476f" providerId="ADAL" clId="{65C1DAB1-22D5-48CD-8706-8E86B7EA79A5}" dt="2024-04-10T06:07:13.295" v="128"/>
          <ac:spMkLst>
            <pc:docMk/>
            <pc:sldMk cId="1753519778" sldId="706"/>
            <ac:spMk id="7" creationId="{907BB41B-F2CC-1B94-111E-70C752B5B271}"/>
          </ac:spMkLst>
        </pc:spChg>
        <pc:spChg chg="add mod">
          <ac:chgData name="GIO吉田" userId="d2b40212-dd1a-4693-b408-13ce55a3476f" providerId="ADAL" clId="{65C1DAB1-22D5-48CD-8706-8E86B7EA79A5}" dt="2024-04-10T06:07:13.295" v="128"/>
          <ac:spMkLst>
            <pc:docMk/>
            <pc:sldMk cId="1753519778" sldId="706"/>
            <ac:spMk id="8" creationId="{F4D5A15A-64FE-E65A-2D2F-136B1BC545FC}"/>
          </ac:spMkLst>
        </pc:spChg>
        <pc:spChg chg="add mod">
          <ac:chgData name="GIO吉田" userId="d2b40212-dd1a-4693-b408-13ce55a3476f" providerId="ADAL" clId="{65C1DAB1-22D5-48CD-8706-8E86B7EA79A5}" dt="2024-04-10T06:07:13.295" v="128"/>
          <ac:spMkLst>
            <pc:docMk/>
            <pc:sldMk cId="1753519778" sldId="706"/>
            <ac:spMk id="9" creationId="{40533F8E-ED06-D9BA-DCDC-3583AD40BFFE}"/>
          </ac:spMkLst>
        </pc:spChg>
        <pc:graphicFrameChg chg="add mod">
          <ac:chgData name="GIO吉田" userId="d2b40212-dd1a-4693-b408-13ce55a3476f" providerId="ADAL" clId="{65C1DAB1-22D5-48CD-8706-8E86B7EA79A5}" dt="2024-04-10T06:07:13.295" v="128"/>
          <ac:graphicFrameMkLst>
            <pc:docMk/>
            <pc:sldMk cId="1753519778" sldId="706"/>
            <ac:graphicFrameMk id="4" creationId="{F3DFDF37-11C9-52F9-8A6F-EBE2A9E9B9BB}"/>
          </ac:graphicFrameMkLst>
        </pc:graphicFrameChg>
        <pc:graphicFrameChg chg="add mod">
          <ac:chgData name="GIO吉田" userId="d2b40212-dd1a-4693-b408-13ce55a3476f" providerId="ADAL" clId="{65C1DAB1-22D5-48CD-8706-8E86B7EA79A5}" dt="2024-04-10T06:07:13.295" v="128"/>
          <ac:graphicFrameMkLst>
            <pc:docMk/>
            <pc:sldMk cId="1753519778" sldId="706"/>
            <ac:graphicFrameMk id="10" creationId="{0E155B2C-C60D-A839-B61B-EDB175430624}"/>
          </ac:graphicFrameMkLst>
        </pc:graphicFrameChg>
      </pc:sldChg>
      <pc:sldChg chg="new del">
        <pc:chgData name="GIO吉田" userId="d2b40212-dd1a-4693-b408-13ce55a3476f" providerId="ADAL" clId="{65C1DAB1-22D5-48CD-8706-8E86B7EA79A5}" dt="2024-04-10T05:09:11.623" v="56" actId="680"/>
        <pc:sldMkLst>
          <pc:docMk/>
          <pc:sldMk cId="4229311754" sldId="706"/>
        </pc:sldMkLst>
      </pc:sldChg>
      <pc:sldChg chg="new del">
        <pc:chgData name="GIO吉田" userId="d2b40212-dd1a-4693-b408-13ce55a3476f" providerId="ADAL" clId="{65C1DAB1-22D5-48CD-8706-8E86B7EA79A5}" dt="2024-04-10T05:09:10.995" v="55" actId="680"/>
        <pc:sldMkLst>
          <pc:docMk/>
          <pc:sldMk cId="2266505955" sldId="707"/>
        </pc:sldMkLst>
      </pc:sldChg>
      <pc:sldMasterChg chg="addSp">
        <pc:chgData name="GIO吉田" userId="d2b40212-dd1a-4693-b408-13ce55a3476f" providerId="ADAL" clId="{65C1DAB1-22D5-48CD-8706-8E86B7EA79A5}" dt="2024-04-10T05:24:36.737" v="108"/>
        <pc:sldMasterMkLst>
          <pc:docMk/>
          <pc:sldMasterMk cId="2386782136" sldId="2147483765"/>
        </pc:sldMasterMkLst>
        <pc:spChg chg="add">
          <ac:chgData name="GIO吉田" userId="d2b40212-dd1a-4693-b408-13ce55a3476f" providerId="ADAL" clId="{65C1DAB1-22D5-48CD-8706-8E86B7EA79A5}" dt="2024-04-10T05:24:36.737" v="108"/>
          <ac:spMkLst>
            <pc:docMk/>
            <pc:sldMasterMk cId="2386782136" sldId="2147483765"/>
            <ac:spMk id="8" creationId="{90CE4F8F-25C7-7A44-2679-CAB6F63965E1}"/>
          </ac:spMkLst>
        </pc:spChg>
      </pc:sldMasterChg>
      <pc:sldMasterChg chg="addSp">
        <pc:chgData name="GIO吉田" userId="d2b40212-dd1a-4693-b408-13ce55a3476f" providerId="ADAL" clId="{65C1DAB1-22D5-48CD-8706-8E86B7EA79A5}" dt="2024-04-10T05:25:37.991" v="109"/>
        <pc:sldMasterMkLst>
          <pc:docMk/>
          <pc:sldMasterMk cId="2095564599" sldId="2147483779"/>
        </pc:sldMasterMkLst>
        <pc:spChg chg="add">
          <ac:chgData name="GIO吉田" userId="d2b40212-dd1a-4693-b408-13ce55a3476f" providerId="ADAL" clId="{65C1DAB1-22D5-48CD-8706-8E86B7EA79A5}" dt="2024-04-10T05:25:37.991" v="109"/>
          <ac:spMkLst>
            <pc:docMk/>
            <pc:sldMasterMk cId="2095564599" sldId="2147483779"/>
            <ac:spMk id="8" creationId="{936A6ED1-5D24-71D8-8536-2AD13B3D4E6B}"/>
          </ac:spMkLst>
        </pc:spChg>
      </pc:sldMasterChg>
    </pc:docChg>
  </pc:docChgLst>
  <pc:docChgLst>
    <pc:chgData name="GIO田母神" userId="f34ef89f-d433-46ff-b315-666cb063b203" providerId="ADAL" clId="{A9D2E900-7D9A-4AE9-945F-5F825E6B267E}"/>
    <pc:docChg chg="custSel modSld modNotesMaster modHandout">
      <pc:chgData name="GIO田母神" userId="f34ef89f-d433-46ff-b315-666cb063b203" providerId="ADAL" clId="{A9D2E900-7D9A-4AE9-945F-5F825E6B267E}" dt="2024-04-09T06:05:49.625" v="44"/>
      <pc:docMkLst>
        <pc:docMk/>
      </pc:docMkLst>
      <pc:sldChg chg="modSp mod">
        <pc:chgData name="GIO田母神" userId="f34ef89f-d433-46ff-b315-666cb063b203" providerId="ADAL" clId="{A9D2E900-7D9A-4AE9-945F-5F825E6B267E}" dt="2024-04-08T06:17:54.944" v="2" actId="20577"/>
        <pc:sldMkLst>
          <pc:docMk/>
          <pc:sldMk cId="0" sldId="676"/>
        </pc:sldMkLst>
        <pc:spChg chg="mod">
          <ac:chgData name="GIO田母神" userId="f34ef89f-d433-46ff-b315-666cb063b203" providerId="ADAL" clId="{A9D2E900-7D9A-4AE9-945F-5F825E6B267E}" dt="2024-04-08T06:17:54.944" v="2" actId="20577"/>
          <ac:spMkLst>
            <pc:docMk/>
            <pc:sldMk cId="0" sldId="676"/>
            <ac:spMk id="2" creationId="{00000000-0000-0000-0000-000000000000}"/>
          </ac:spMkLst>
        </pc:spChg>
      </pc:sldChg>
      <pc:sldChg chg="modSp">
        <pc:chgData name="GIO田母神" userId="f34ef89f-d433-46ff-b315-666cb063b203" providerId="ADAL" clId="{A9D2E900-7D9A-4AE9-945F-5F825E6B267E}" dt="2024-04-08T06:20:14.473" v="3"/>
        <pc:sldMkLst>
          <pc:docMk/>
          <pc:sldMk cId="2498512453" sldId="691"/>
        </pc:sldMkLst>
        <pc:spChg chg="mod">
          <ac:chgData name="GIO田母神" userId="f34ef89f-d433-46ff-b315-666cb063b203" providerId="ADAL" clId="{A9D2E900-7D9A-4AE9-945F-5F825E6B267E}" dt="2024-04-08T06:20:14.473" v="3"/>
          <ac:spMkLst>
            <pc:docMk/>
            <pc:sldMk cId="2498512453" sldId="691"/>
            <ac:spMk id="20" creationId="{00000000-0000-0000-0000-000000000000}"/>
          </ac:spMkLst>
        </pc:spChg>
      </pc:sldChg>
      <pc:sldChg chg="delSp modSp mod">
        <pc:chgData name="GIO田母神" userId="f34ef89f-d433-46ff-b315-666cb063b203" providerId="ADAL" clId="{A9D2E900-7D9A-4AE9-945F-5F825E6B267E}" dt="2024-04-09T05:52:30.385" v="35" actId="20577"/>
        <pc:sldMkLst>
          <pc:docMk/>
          <pc:sldMk cId="3556619322" sldId="695"/>
        </pc:sldMkLst>
        <pc:spChg chg="mod">
          <ac:chgData name="GIO田母神" userId="f34ef89f-d433-46ff-b315-666cb063b203" providerId="ADAL" clId="{A9D2E900-7D9A-4AE9-945F-5F825E6B267E}" dt="2024-04-09T05:52:30.385" v="35" actId="20577"/>
          <ac:spMkLst>
            <pc:docMk/>
            <pc:sldMk cId="3556619322" sldId="695"/>
            <ac:spMk id="2" creationId="{00000000-0000-0000-0000-000000000000}"/>
          </ac:spMkLst>
        </pc:spChg>
        <pc:spChg chg="del">
          <ac:chgData name="GIO田母神" userId="f34ef89f-d433-46ff-b315-666cb063b203" providerId="ADAL" clId="{A9D2E900-7D9A-4AE9-945F-5F825E6B267E}" dt="2024-04-09T05:52:23.260" v="33" actId="478"/>
          <ac:spMkLst>
            <pc:docMk/>
            <pc:sldMk cId="3556619322" sldId="695"/>
            <ac:spMk id="5" creationId="{FD96C072-78E5-15FE-5CF7-0732CDB7DCFE}"/>
          </ac:spMkLst>
        </pc:spChg>
      </pc:sldChg>
      <pc:sldChg chg="modSp mod">
        <pc:chgData name="GIO田母神" userId="f34ef89f-d433-46ff-b315-666cb063b203" providerId="ADAL" clId="{A9D2E900-7D9A-4AE9-945F-5F825E6B267E}" dt="2024-04-09T05:51:44.479" v="32" actId="20577"/>
        <pc:sldMkLst>
          <pc:docMk/>
          <pc:sldMk cId="1565734965" sldId="698"/>
        </pc:sldMkLst>
        <pc:spChg chg="mod">
          <ac:chgData name="GIO田母神" userId="f34ef89f-d433-46ff-b315-666cb063b203" providerId="ADAL" clId="{A9D2E900-7D9A-4AE9-945F-5F825E6B267E}" dt="2024-04-08T06:20:14.473" v="3"/>
          <ac:spMkLst>
            <pc:docMk/>
            <pc:sldMk cId="1565734965" sldId="698"/>
            <ac:spMk id="28" creationId="{00000000-0000-0000-0000-000000000000}"/>
          </ac:spMkLst>
        </pc:spChg>
        <pc:spChg chg="mod">
          <ac:chgData name="GIO田母神" userId="f34ef89f-d433-46ff-b315-666cb063b203" providerId="ADAL" clId="{A9D2E900-7D9A-4AE9-945F-5F825E6B267E}" dt="2024-04-09T05:51:26.726" v="20" actId="20577"/>
          <ac:spMkLst>
            <pc:docMk/>
            <pc:sldMk cId="1565734965" sldId="698"/>
            <ac:spMk id="50" creationId="{00000000-0000-0000-0000-000000000000}"/>
          </ac:spMkLst>
        </pc:spChg>
        <pc:spChg chg="mod">
          <ac:chgData name="GIO田母神" userId="f34ef89f-d433-46ff-b315-666cb063b203" providerId="ADAL" clId="{A9D2E900-7D9A-4AE9-945F-5F825E6B267E}" dt="2024-04-09T05:51:34.625" v="24" actId="20577"/>
          <ac:spMkLst>
            <pc:docMk/>
            <pc:sldMk cId="1565734965" sldId="698"/>
            <ac:spMk id="52" creationId="{00000000-0000-0000-0000-000000000000}"/>
          </ac:spMkLst>
        </pc:spChg>
        <pc:spChg chg="mod">
          <ac:chgData name="GIO田母神" userId="f34ef89f-d433-46ff-b315-666cb063b203" providerId="ADAL" clId="{A9D2E900-7D9A-4AE9-945F-5F825E6B267E}" dt="2024-04-09T05:51:39.620" v="28" actId="20577"/>
          <ac:spMkLst>
            <pc:docMk/>
            <pc:sldMk cId="1565734965" sldId="698"/>
            <ac:spMk id="54" creationId="{00000000-0000-0000-0000-000000000000}"/>
          </ac:spMkLst>
        </pc:spChg>
        <pc:spChg chg="mod">
          <ac:chgData name="GIO田母神" userId="f34ef89f-d433-46ff-b315-666cb063b203" providerId="ADAL" clId="{A9D2E900-7D9A-4AE9-945F-5F825E6B267E}" dt="2024-04-09T05:51:44.479" v="32" actId="20577"/>
          <ac:spMkLst>
            <pc:docMk/>
            <pc:sldMk cId="1565734965" sldId="698"/>
            <ac:spMk id="56" creationId="{00000000-0000-0000-0000-000000000000}"/>
          </ac:spMkLst>
        </pc:spChg>
        <pc:graphicFrameChg chg="mod modGraphic">
          <ac:chgData name="GIO田母神" userId="f34ef89f-d433-46ff-b315-666cb063b203" providerId="ADAL" clId="{A9D2E900-7D9A-4AE9-945F-5F825E6B267E}" dt="2024-04-08T06:21:09.255" v="10"/>
          <ac:graphicFrameMkLst>
            <pc:docMk/>
            <pc:sldMk cId="1565734965" sldId="698"/>
            <ac:graphicFrameMk id="75" creationId="{00000000-0000-0000-0000-000000000000}"/>
          </ac:graphicFrameMkLst>
        </pc:graphicFrameChg>
      </pc:sldChg>
      <pc:sldChg chg="modSp mod">
        <pc:chgData name="GIO田母神" userId="f34ef89f-d433-46ff-b315-666cb063b203" providerId="ADAL" clId="{A9D2E900-7D9A-4AE9-945F-5F825E6B267E}" dt="2024-04-09T05:54:15.649" v="43" actId="20577"/>
        <pc:sldMkLst>
          <pc:docMk/>
          <pc:sldMk cId="4033724596" sldId="704"/>
        </pc:sldMkLst>
        <pc:spChg chg="mod">
          <ac:chgData name="GIO田母神" userId="f34ef89f-d433-46ff-b315-666cb063b203" providerId="ADAL" clId="{A9D2E900-7D9A-4AE9-945F-5F825E6B267E}" dt="2024-04-09T05:54:15.649" v="43" actId="20577"/>
          <ac:spMkLst>
            <pc:docMk/>
            <pc:sldMk cId="4033724596" sldId="704"/>
            <ac:spMk id="8" creationId="{00000000-0000-0000-0000-000000000000}"/>
          </ac:spMkLst>
        </pc:spChg>
        <pc:spChg chg="mod">
          <ac:chgData name="GIO田母神" userId="f34ef89f-d433-46ff-b315-666cb063b203" providerId="ADAL" clId="{A9D2E900-7D9A-4AE9-945F-5F825E6B267E}" dt="2024-04-08T06:26:32.245" v="16" actId="20577"/>
          <ac:spMkLst>
            <pc:docMk/>
            <pc:sldMk cId="4033724596" sldId="704"/>
            <ac:spMk id="10" creationId="{26EF5F4E-0658-42C4-97A7-E3942D2407D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7"/>
            <a:ext cx="3079041" cy="512143"/>
          </a:xfrm>
          <a:prstGeom prst="rect">
            <a:avLst/>
          </a:prstGeom>
        </p:spPr>
        <p:txBody>
          <a:bodyPr vert="horz" lIns="95420" tIns="47711" rIns="95420" bIns="4771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3348" y="7"/>
            <a:ext cx="3079040" cy="512143"/>
          </a:xfrm>
          <a:prstGeom prst="rect">
            <a:avLst/>
          </a:prstGeom>
        </p:spPr>
        <p:txBody>
          <a:bodyPr vert="horz" lIns="95420" tIns="47711" rIns="95420" bIns="47711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720824"/>
            <a:ext cx="3079041" cy="512142"/>
          </a:xfrm>
          <a:prstGeom prst="rect">
            <a:avLst/>
          </a:prstGeom>
        </p:spPr>
        <p:txBody>
          <a:bodyPr vert="horz" lIns="95420" tIns="47711" rIns="95420" bIns="4771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3348" y="9720824"/>
            <a:ext cx="3079040" cy="512142"/>
          </a:xfrm>
          <a:prstGeom prst="rect">
            <a:avLst/>
          </a:prstGeom>
        </p:spPr>
        <p:txBody>
          <a:bodyPr vert="horz" lIns="95420" tIns="47711" rIns="95420" bIns="47711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1EC4FBD0-7633-4554-A01D-57EBE408A7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95072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7"/>
            <a:ext cx="3079041" cy="512143"/>
          </a:xfrm>
          <a:prstGeom prst="rect">
            <a:avLst/>
          </a:prstGeom>
        </p:spPr>
        <p:txBody>
          <a:bodyPr vert="horz" lIns="95420" tIns="47711" rIns="95420" bIns="47711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348" y="7"/>
            <a:ext cx="3079040" cy="512143"/>
          </a:xfrm>
          <a:prstGeom prst="rect">
            <a:avLst/>
          </a:prstGeom>
        </p:spPr>
        <p:txBody>
          <a:bodyPr vert="horz" lIns="95420" tIns="47711" rIns="95420" bIns="47711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6763"/>
            <a:ext cx="554513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20" tIns="47711" rIns="95420" bIns="47711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07" y="4861235"/>
            <a:ext cx="5684255" cy="4605988"/>
          </a:xfrm>
          <a:prstGeom prst="rect">
            <a:avLst/>
          </a:prstGeom>
        </p:spPr>
        <p:txBody>
          <a:bodyPr vert="horz" lIns="95420" tIns="47711" rIns="95420" bIns="47711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720824"/>
            <a:ext cx="3079041" cy="512142"/>
          </a:xfrm>
          <a:prstGeom prst="rect">
            <a:avLst/>
          </a:prstGeom>
        </p:spPr>
        <p:txBody>
          <a:bodyPr vert="horz" lIns="95420" tIns="47711" rIns="95420" bIns="47711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348" y="9720824"/>
            <a:ext cx="3079040" cy="512142"/>
          </a:xfrm>
          <a:prstGeom prst="rect">
            <a:avLst/>
          </a:prstGeom>
        </p:spPr>
        <p:txBody>
          <a:bodyPr vert="horz" lIns="95420" tIns="47711" rIns="95420" bIns="47711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9AE3D2EF-E1DA-43A1-AAB5-1C750E1C49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29279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/>
              <a:t>●事業計画策定の策定</a:t>
            </a:r>
          </a:p>
        </p:txBody>
      </p:sp>
    </p:spTree>
    <p:extLst>
      <p:ext uri="{BB962C8B-B14F-4D97-AF65-F5344CB8AC3E}">
        <p14:creationId xmlns:p14="http://schemas.microsoft.com/office/powerpoint/2010/main" val="1068808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609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1598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71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50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469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8565" y="1052736"/>
            <a:ext cx="8420100" cy="1470025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9202" y="2063375"/>
            <a:ext cx="9912350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41109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-6350" y="539750"/>
            <a:ext cx="9912350" cy="7143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8915400" cy="500062"/>
          </a:xfrm>
        </p:spPr>
        <p:txBody>
          <a:bodyPr/>
          <a:lstStyle>
            <a:lvl1pPr algn="l"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877989" y="6597352"/>
            <a:ext cx="1043563" cy="256470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93666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8565" y="1052736"/>
            <a:ext cx="8420100" cy="1470025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9202" y="2063375"/>
            <a:ext cx="9912350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1967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-6350" y="539750"/>
            <a:ext cx="9912350" cy="7143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8915400" cy="500062"/>
          </a:xfrm>
        </p:spPr>
        <p:txBody>
          <a:bodyPr/>
          <a:lstStyle>
            <a:lvl1pPr algn="l"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877989" y="6597352"/>
            <a:ext cx="1043563" cy="256470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7161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97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724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15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5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128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885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53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53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74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93" r:id="rId12"/>
    <p:sldLayoutId id="2147483794" r:id="rId13"/>
    <p:sldLayoutId id="2147483928" r:id="rId14"/>
    <p:sldLayoutId id="2147483929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782622"/>
              </p:ext>
            </p:extLst>
          </p:nvPr>
        </p:nvGraphicFramePr>
        <p:xfrm>
          <a:off x="1424508" y="2851383"/>
          <a:ext cx="7189853" cy="933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126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◎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代表申請者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9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共同申請者</a:t>
                      </a:r>
                      <a:endParaRPr lang="en-US" altLang="ja-JP" sz="14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○○○</a:t>
                      </a:r>
                    </a:p>
                  </a:txBody>
                  <a:tcPr marL="91441" marR="91441"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344488" y="4293096"/>
            <a:ext cx="9216727" cy="22322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FF0000"/>
                </a:solidFill>
              </a:rPr>
              <a:t>【</a:t>
            </a:r>
            <a:r>
              <a:rPr lang="ja-JP" altLang="en-US" sz="1400" b="1" dirty="0">
                <a:solidFill>
                  <a:srgbClr val="FF0000"/>
                </a:solidFill>
              </a:rPr>
              <a:t>本資料作成上の注意（共通）</a:t>
            </a:r>
            <a:r>
              <a:rPr lang="en-US" altLang="ja-JP" sz="14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本資料は</a:t>
            </a:r>
            <a:r>
              <a:rPr lang="ja-JP" altLang="en-US" sz="1400" u="sng" dirty="0">
                <a:solidFill>
                  <a:srgbClr val="FF0000"/>
                </a:solidFill>
              </a:rPr>
              <a:t>評価委員が申請内容の評価を実施するための重要な資料</a:t>
            </a:r>
            <a:r>
              <a:rPr lang="ja-JP" altLang="en-US" sz="1400" dirty="0">
                <a:solidFill>
                  <a:srgbClr val="FF0000"/>
                </a:solidFill>
              </a:rPr>
              <a:t>となりますので、</a:t>
            </a:r>
            <a:r>
              <a:rPr lang="ja-JP" altLang="en-US" sz="1400" b="1" dirty="0">
                <a:solidFill>
                  <a:srgbClr val="FF0000"/>
                </a:solidFill>
              </a:rPr>
              <a:t>各注意事項を熟読のうえ</a:t>
            </a:r>
            <a:r>
              <a:rPr lang="ja-JP" altLang="en-US" sz="1400" dirty="0">
                <a:solidFill>
                  <a:srgbClr val="FF0000"/>
                </a:solidFill>
              </a:rPr>
              <a:t>作成を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行って下さい。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文字の大きさは</a:t>
            </a:r>
            <a:r>
              <a:rPr lang="en-US" altLang="ja-JP" sz="1400" dirty="0">
                <a:solidFill>
                  <a:srgbClr val="FF0000"/>
                </a:solidFill>
              </a:rPr>
              <a:t>14pt</a:t>
            </a:r>
            <a:r>
              <a:rPr lang="ja-JP" altLang="en-US" sz="1400" dirty="0">
                <a:solidFill>
                  <a:srgbClr val="FF0000"/>
                </a:solidFill>
              </a:rPr>
              <a:t>以上とすること（図表内は</a:t>
            </a:r>
            <a:r>
              <a:rPr lang="en-US" altLang="ja-JP" sz="1400" dirty="0">
                <a:solidFill>
                  <a:srgbClr val="FF0000"/>
                </a:solidFill>
              </a:rPr>
              <a:t>12pt</a:t>
            </a:r>
            <a:r>
              <a:rPr lang="ja-JP" altLang="en-US" sz="1400" dirty="0">
                <a:solidFill>
                  <a:srgbClr val="FF0000"/>
                </a:solidFill>
              </a:rPr>
              <a:t>以上）。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既定のフォント（</a:t>
            </a:r>
            <a:r>
              <a:rPr lang="en-US" altLang="ja-JP" sz="1400" dirty="0" err="1">
                <a:solidFill>
                  <a:srgbClr val="FF0000"/>
                </a:solidFill>
              </a:rPr>
              <a:t>Meiryo</a:t>
            </a:r>
            <a:r>
              <a:rPr lang="en-US" altLang="ja-JP" sz="1400" dirty="0">
                <a:solidFill>
                  <a:srgbClr val="FF0000"/>
                </a:solidFill>
              </a:rPr>
              <a:t> UI</a:t>
            </a:r>
            <a:r>
              <a:rPr lang="ja-JP" altLang="en-US" sz="1400" dirty="0">
                <a:solidFill>
                  <a:srgbClr val="FF0000"/>
                </a:solidFill>
              </a:rPr>
              <a:t>）を使用すること。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各項目の枚数については、各ページ右上部に指定された上限に収まる形で記載を行うこと。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図表（写真、パース、位置図、区域図、配置図、エネルギーフロー、体制図、スキーム図、グラフ、線表等）などを用い、ヴィジュアルに表現すること。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説明にあたっては可能な限り定量的な説明を行うこと。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539750" indent="-357188" eaLnBrk="1" fontAlgn="auto" hangingPunct="1">
              <a:spcBef>
                <a:spcPts val="0"/>
              </a:spcBef>
              <a:spcAft>
                <a:spcPts val="0"/>
              </a:spcAft>
              <a:buFont typeface="+mj-ea"/>
              <a:buAutoNum type="circleNumDbPlain"/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枠線については、適宜変更を行い、行の追加等を行うこと。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658565" y="1298470"/>
            <a:ext cx="8420100" cy="834386"/>
          </a:xfrm>
        </p:spPr>
        <p:txBody>
          <a:bodyPr/>
          <a:lstStyle/>
          <a:p>
            <a:r>
              <a:rPr kumimoji="1" lang="zh-TW" altLang="en-US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間接補助事業</a:t>
            </a:r>
            <a:r>
              <a:rPr kumimoji="1" lang="ja-JP" altLang="en-US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の名称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8592" y="366233"/>
            <a:ext cx="5544319" cy="674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rgbClr val="FF0000"/>
            </a:solidFill>
            <a:prstDash val="sysDash"/>
          </a:ln>
          <a:effectLst/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b="1" dirty="0">
                <a:solidFill>
                  <a:srgbClr val="FF0000"/>
                </a:solidFill>
              </a:rPr>
              <a:t>【</a:t>
            </a:r>
            <a:r>
              <a:rPr lang="ja-JP" altLang="en-US" sz="1400" b="1" dirty="0">
                <a:solidFill>
                  <a:srgbClr val="FF0000"/>
                </a:solidFill>
              </a:rPr>
              <a:t>提出時の注意事項</a:t>
            </a:r>
            <a:r>
              <a:rPr lang="en-US" altLang="ja-JP" sz="14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本書式の</a:t>
            </a: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  <a:r>
              <a:rPr lang="ja-JP" altLang="en-US" sz="1400" dirty="0">
                <a:solidFill>
                  <a:srgbClr val="FF0000"/>
                </a:solidFill>
              </a:rPr>
              <a:t>等、「赤字」「青字の例」は、削除の上で、ご提出ください。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960403" y="211271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申請日：</a:t>
            </a:r>
            <a:r>
              <a:rPr lang="ja-JP" altLang="en-US" dirty="0"/>
              <a:t>令和</a:t>
            </a:r>
            <a:r>
              <a:rPr lang="en-US" altLang="ja-JP" dirty="0"/>
              <a:t>6</a:t>
            </a:r>
            <a:r>
              <a:rPr kumimoji="1" lang="ja-JP" altLang="en-US" dirty="0"/>
              <a:t>年○○月○○日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456" y="14556"/>
            <a:ext cx="61926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(</a:t>
            </a:r>
            <a:r>
              <a:rPr kumimoji="1" lang="ja-JP" altLang="en-US" sz="1400" dirty="0"/>
              <a:t>別紙⑫</a:t>
            </a:r>
            <a:r>
              <a:rPr kumimoji="1" lang="en-US" altLang="ja-JP" sz="1400" dirty="0"/>
              <a:t>)</a:t>
            </a:r>
            <a:r>
              <a:rPr kumimoji="1" lang="ja-JP" altLang="en-US" sz="1400" dirty="0"/>
              <a:t>事業概要書（資源循環産官学）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761770"/>
              </p:ext>
            </p:extLst>
          </p:nvPr>
        </p:nvGraphicFramePr>
        <p:xfrm>
          <a:off x="6249144" y="83096"/>
          <a:ext cx="3528392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0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79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補助金申請額</a:t>
                      </a:r>
                      <a:endParaRPr kumimoji="1" lang="en-US" altLang="ja-JP" sz="14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00,000,000</a:t>
                      </a:r>
                      <a:r>
                        <a:rPr kumimoji="1" lang="ja-JP" altLang="en-US" sz="1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円</a:t>
                      </a:r>
                      <a:endParaRPr kumimoji="1" lang="en-US" altLang="ja-JP" sz="14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" name="図 7">
            <a:extLst>
              <a:ext uri="{FF2B5EF4-FFF2-40B4-BE49-F238E27FC236}">
                <a16:creationId xmlns:a16="http://schemas.microsoft.com/office/drawing/2014/main" id="{131B8DAF-7CDC-34D6-E1E2-31E95CBF0A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2680" y="6529795"/>
            <a:ext cx="5328366" cy="36579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588" y="2204864"/>
            <a:ext cx="9648825" cy="4245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825" y="2624934"/>
            <a:ext cx="8569647" cy="3609975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133350" indent="-133350" algn="l"/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1101711"/>
            <a:ext cx="9648825" cy="1010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6656" y="116521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（６）出口戦略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CD89A7-01FD-0BCD-F120-500B334FE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9</a:t>
            </a:fld>
            <a:endParaRPr lang="ja-JP" altLang="en-US" dirty="0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2A982D01-6662-644C-DC6C-4CCE0D8978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80" y="6529795"/>
            <a:ext cx="5328366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698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8588" y="2204864"/>
            <a:ext cx="9648825" cy="42459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1825" y="2624934"/>
            <a:ext cx="8569647" cy="3609975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p"/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8" y="1101711"/>
            <a:ext cx="9648825" cy="10104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856656" y="116521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（７）</a:t>
            </a:r>
            <a:r>
              <a:rPr lang="zh-TW" altLang="en-US" sz="1600" dirty="0"/>
              <a:t>間接補助事業</a:t>
            </a:r>
            <a:r>
              <a:rPr lang="ja-JP" altLang="en-US" sz="1600" dirty="0"/>
              <a:t>の波及効果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BE6522-134A-2375-27B8-3AFF47969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10</a:t>
            </a:fld>
            <a:endParaRPr lang="ja-JP" altLang="en-US" dirty="0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C17002F4-5FDE-07C1-846E-28B9EDEFC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80" y="6529795"/>
            <a:ext cx="5328366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162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6" y="1089998"/>
            <a:ext cx="9648825" cy="34911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賃上げに関し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取り組み予定：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□</a:t>
            </a:r>
            <a:r>
              <a:rPr lang="ja-JP" altLang="en-US" sz="1400" dirty="0"/>
              <a:t>あり（　　　　）％以上、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□</a:t>
            </a:r>
            <a:r>
              <a:rPr lang="ja-JP" altLang="en-US" sz="1400" dirty="0"/>
              <a:t>なし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　　取り組み予定がある場合は、以下のいずれかにチェックをしてください。</a:t>
            </a:r>
            <a:endParaRPr lang="en-US" altLang="ja-JP" sz="1400" dirty="0"/>
          </a:p>
          <a:p>
            <a:pPr marL="629920" indent="-181610" algn="just"/>
            <a:r>
              <a:rPr lang="ja-JP" altLang="en-US" sz="16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 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① 令和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６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年以降に開始する申請者の事業年度において、対前年度比で「給与等受給者一人当たりの平均受給額」を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400" kern="100" dirty="0">
                <a:latin typeface="+mn-ea"/>
                <a:ea typeface="+mn-ea"/>
                <a:cs typeface="Times New Roman" panose="02020603050405020304" pitchFamily="18" charset="0"/>
              </a:rPr>
              <a:t>　　　　　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[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大企業：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％・中小企業： 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1.5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]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以上増加させる旨を従業員に表明していること。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endParaRPr lang="ja-JP" altLang="ja-JP" sz="12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6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</a:t>
            </a:r>
            <a:r>
              <a:rPr lang="ja-JP" altLang="en-US" sz="12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② 令和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６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年以降の暦年において、対前年比で「給与等受給者一人当たりの平均受給額」を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400" kern="100" dirty="0">
                <a:latin typeface="+mn-ea"/>
                <a:ea typeface="+mn-ea"/>
                <a:cs typeface="Times New Roman" panose="02020603050405020304" pitchFamily="18" charset="0"/>
              </a:rPr>
              <a:t>　　　　　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[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大企業：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3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％・中小企業：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1.5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％</a:t>
            </a:r>
            <a:r>
              <a:rPr lang="en-US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]</a:t>
            </a:r>
            <a:r>
              <a:rPr lang="ja-JP" altLang="ja-JP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以上増加させる旨を従業員に表明していること。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　　　　　　　　　　　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ja-JP" sz="1400" dirty="0">
                <a:solidFill>
                  <a:srgbClr val="FF0000"/>
                </a:solidFill>
              </a:rPr>
              <a:t>大企業は</a:t>
            </a:r>
            <a:r>
              <a:rPr lang="en-US" altLang="ja-JP" sz="1400" dirty="0">
                <a:solidFill>
                  <a:srgbClr val="FF0000"/>
                </a:solidFill>
              </a:rPr>
              <a:t>3</a:t>
            </a:r>
            <a:r>
              <a:rPr lang="ja-JP" altLang="ja-JP" sz="1400" dirty="0">
                <a:solidFill>
                  <a:srgbClr val="FF0000"/>
                </a:solidFill>
              </a:rPr>
              <a:t>％以上、中小企業等は</a:t>
            </a:r>
            <a:r>
              <a:rPr lang="en-US" altLang="ja-JP" sz="1400" dirty="0">
                <a:solidFill>
                  <a:srgbClr val="FF0000"/>
                </a:solidFill>
              </a:rPr>
              <a:t>1.5</a:t>
            </a:r>
            <a:r>
              <a:rPr lang="ja-JP" altLang="ja-JP" sz="1400" dirty="0">
                <a:solidFill>
                  <a:srgbClr val="FF0000"/>
                </a:solidFill>
              </a:rPr>
              <a:t>％以上の賃上げに取り組む予定があるか。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（８）賃上げに関する取組</a:t>
            </a:r>
            <a:r>
              <a:rPr lang="en-US" altLang="ja-JP" sz="1600" dirty="0"/>
              <a:t>※</a:t>
            </a:r>
            <a:endParaRPr lang="ja-JP" altLang="en-US" sz="1600" dirty="0"/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E8543DC-CC75-C792-E1E4-594375AE1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11</a:t>
            </a:fld>
            <a:endParaRPr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89B255D-9F57-2A40-8840-12334FA281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80" y="6529795"/>
            <a:ext cx="5328366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724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586" y="1089998"/>
            <a:ext cx="9648825" cy="349113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地域未来牽引企業に関し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取り組み：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 □</a:t>
            </a:r>
            <a:r>
              <a:rPr lang="ja-JP" altLang="en-US" sz="1400" dirty="0"/>
              <a:t>あり　　</a:t>
            </a:r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</a:t>
            </a:r>
            <a:r>
              <a:rPr lang="ja-JP" altLang="en-US" sz="1400" dirty="0"/>
              <a:t>なし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　　取り組みがある場合は、該当するものにチェックをしてください。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marL="629920" indent="-181610" algn="just"/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 </a:t>
            </a:r>
            <a:r>
              <a:rPr lang="ja-JP" altLang="ja-JP" sz="14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地域未来牽引企業としての「目標」を経済産業省に提出している事業者</a:t>
            </a:r>
            <a:endParaRPr lang="en-US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endParaRPr lang="ja-JP" altLang="ja-JP" sz="1400" kern="100" dirty="0">
              <a:effectLst/>
              <a:latin typeface="+mn-ea"/>
              <a:ea typeface="+mn-ea"/>
              <a:cs typeface="Times New Roman" panose="02020603050405020304" pitchFamily="18" charset="0"/>
            </a:endParaRPr>
          </a:p>
          <a:p>
            <a:pPr marL="629920" indent="-181610" algn="just"/>
            <a:r>
              <a:rPr lang="ja-JP" altLang="en-US" sz="1400" kern="1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□ </a:t>
            </a:r>
            <a:r>
              <a:rPr lang="ja-JP" altLang="ja-JP" sz="1400" dirty="0">
                <a:effectLst/>
                <a:latin typeface="+mn-ea"/>
                <a:ea typeface="+mn-ea"/>
                <a:cs typeface="Times New Roman" panose="02020603050405020304" pitchFamily="18" charset="0"/>
              </a:rPr>
              <a:t>地域未来投資促進法に基づく地域経済牽引事業計画（公募締切日が当該計画の実施期間であるものに限る）を作成し、都道府県からの承認を受けている事業者</a:t>
            </a:r>
            <a:endParaRPr lang="en-US" altLang="ja-JP" sz="1400" dirty="0">
              <a:latin typeface="+mn-ea"/>
              <a:ea typeface="+mn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/>
              <a:t>　　　　</a:t>
            </a: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　　　　　　　　　　　　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EF5F4E-0658-42C4-97A7-E3942D2407DE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（９）地域未来牽引企業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9D1522CD-A64E-49B3-B091-ED788AA8A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1B06AE3-4D2B-F38B-FC73-7BD332C33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12</a:t>
            </a:fld>
            <a:endParaRPr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1A453E8-4585-1C2E-0EF6-C3FB3B40D3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80" y="6529795"/>
            <a:ext cx="5328366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934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５．年間の実施スケジュール・経費　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6456" y="3172248"/>
            <a:ext cx="9073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600" b="1" dirty="0"/>
              <a:t>補助対象経費及び補助金の配分額</a:t>
            </a:r>
            <a:r>
              <a:rPr kumimoji="1" lang="ja-JP" altLang="en-US" sz="1600" dirty="0"/>
              <a:t>（補助率：</a:t>
            </a:r>
            <a:r>
              <a:rPr kumimoji="1" lang="en-US" altLang="ja-JP" sz="1600" dirty="0"/>
              <a:t>1/3</a:t>
            </a:r>
            <a:r>
              <a:rPr kumimoji="1" lang="ja-JP" altLang="en-US" sz="1600" dirty="0"/>
              <a:t>の場合）</a:t>
            </a:r>
            <a:endParaRPr kumimoji="1" lang="en-US" altLang="ja-JP" sz="16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3183" y="692696"/>
            <a:ext cx="51575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sz="1600" b="1" dirty="0"/>
              <a:t>令和</a:t>
            </a:r>
            <a:r>
              <a:rPr lang="en-US" altLang="ja-JP" sz="1600" b="1" dirty="0"/>
              <a:t>6</a:t>
            </a:r>
            <a:r>
              <a:rPr kumimoji="1" lang="ja-JP" altLang="en-US" sz="1600" b="1" dirty="0"/>
              <a:t>年度事業スケジュール</a:t>
            </a:r>
            <a:endParaRPr kumimoji="1" lang="en-US" altLang="ja-JP" sz="1600" b="1" dirty="0"/>
          </a:p>
        </p:txBody>
      </p:sp>
      <p:cxnSp>
        <p:nvCxnSpPr>
          <p:cNvPr id="29" name="直線矢印コネクタ 28"/>
          <p:cNvCxnSpPr/>
          <p:nvPr/>
        </p:nvCxnSpPr>
        <p:spPr>
          <a:xfrm>
            <a:off x="1620213" y="1899114"/>
            <a:ext cx="78488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1961162" y="1173923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３者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見積依頼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798680" y="136295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発注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903152" y="119432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実績報告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lang="ja-JP" altLang="en-US" sz="1200" dirty="0">
                <a:cs typeface="メイリオ" panose="020B0604030504040204" pitchFamily="50" charset="-128"/>
              </a:rPr>
              <a:t>提出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8657218" y="1373158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確定検査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221940" y="138827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検収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250971" y="1380671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交付決定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744584" y="238001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検収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40244" y="1721080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cs typeface="メイリオ" panose="020B0604030504040204" pitchFamily="50" charset="-128"/>
              </a:rPr>
              <a:t>実施設計</a:t>
            </a:r>
            <a:endParaRPr lang="en-US" altLang="ja-JP" sz="1400" dirty="0"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cs typeface="メイリオ" panose="020B0604030504040204" pitchFamily="50" charset="-128"/>
              </a:rPr>
              <a:t>（＊＊設計社）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40244" y="2201084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cs typeface="メイリオ" panose="020B0604030504040204" pitchFamily="50" charset="-128"/>
              </a:rPr>
              <a:t>設備・工事</a:t>
            </a:r>
            <a:endParaRPr lang="en-US" altLang="ja-JP" sz="1400" dirty="0">
              <a:cs typeface="メイリオ" panose="020B0604030504040204" pitchFamily="50" charset="-128"/>
            </a:endParaRPr>
          </a:p>
          <a:p>
            <a:r>
              <a:rPr kumimoji="1" lang="ja-JP" altLang="en-US" sz="1400" dirty="0">
                <a:cs typeface="メイリオ" panose="020B0604030504040204" pitchFamily="50" charset="-128"/>
              </a:rPr>
              <a:t>（＊＊設備社）</a:t>
            </a:r>
          </a:p>
        </p:txBody>
      </p:sp>
      <p:sp>
        <p:nvSpPr>
          <p:cNvPr id="39" name="二等辺三角形 38"/>
          <p:cNvSpPr/>
          <p:nvPr/>
        </p:nvSpPr>
        <p:spPr bwMode="auto">
          <a:xfrm flipV="1">
            <a:off x="1656426" y="1659746"/>
            <a:ext cx="250588" cy="216024"/>
          </a:xfrm>
          <a:prstGeom prst="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1620213" y="2361528"/>
            <a:ext cx="784887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二等辺三角形 41"/>
          <p:cNvSpPr/>
          <p:nvPr/>
        </p:nvSpPr>
        <p:spPr bwMode="auto">
          <a:xfrm flipV="1">
            <a:off x="8870621" y="1659746"/>
            <a:ext cx="250588" cy="216024"/>
          </a:xfrm>
          <a:prstGeom prst="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二等辺三角形 43"/>
          <p:cNvSpPr/>
          <p:nvPr/>
        </p:nvSpPr>
        <p:spPr bwMode="auto">
          <a:xfrm flipV="1">
            <a:off x="8192026" y="1659746"/>
            <a:ext cx="250588" cy="216024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8317320" y="1679816"/>
            <a:ext cx="544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2/28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598825" y="235765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支払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完了</a:t>
            </a:r>
          </a:p>
        </p:txBody>
      </p:sp>
      <p:sp>
        <p:nvSpPr>
          <p:cNvPr id="47" name="二等辺三角形 46"/>
          <p:cNvSpPr/>
          <p:nvPr/>
        </p:nvSpPr>
        <p:spPr bwMode="auto">
          <a:xfrm flipV="1">
            <a:off x="2288030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807807" y="1211513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支払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完了</a:t>
            </a:r>
          </a:p>
        </p:txBody>
      </p:sp>
      <p:sp>
        <p:nvSpPr>
          <p:cNvPr id="49" name="二等辺三角形 48"/>
          <p:cNvSpPr/>
          <p:nvPr/>
        </p:nvSpPr>
        <p:spPr bwMode="auto">
          <a:xfrm flipV="1">
            <a:off x="2497583" y="2176646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412717" y="1546089"/>
            <a:ext cx="599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６</a:t>
            </a:r>
            <a:r>
              <a:rPr lang="en-US" altLang="ja-JP" sz="1200" dirty="0">
                <a:cs typeface="メイリオ" panose="020B0604030504040204" pitchFamily="50" charset="-128"/>
              </a:rPr>
              <a:t>/10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097473" y="239127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３者</a:t>
            </a:r>
            <a:endParaRPr kumimoji="1" lang="en-US" altLang="ja-JP" sz="1200" dirty="0"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>
                <a:cs typeface="メイリオ" panose="020B0604030504040204" pitchFamily="50" charset="-128"/>
              </a:rPr>
              <a:t>見積依頼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004038" y="2140613"/>
            <a:ext cx="599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６</a:t>
            </a:r>
            <a:r>
              <a:rPr lang="en-US" altLang="ja-JP" sz="1200" dirty="0">
                <a:cs typeface="メイリオ" panose="020B0604030504040204" pitchFamily="50" charset="-128"/>
              </a:rPr>
              <a:t>/15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3" name="二等辺三角形 52"/>
          <p:cNvSpPr/>
          <p:nvPr/>
        </p:nvSpPr>
        <p:spPr bwMode="auto">
          <a:xfrm flipV="1">
            <a:off x="2963861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3076619" y="1565412"/>
            <a:ext cx="599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６</a:t>
            </a:r>
            <a:r>
              <a:rPr lang="en-US" altLang="ja-JP" sz="1200" dirty="0">
                <a:cs typeface="メイリオ" panose="020B0604030504040204" pitchFamily="50" charset="-128"/>
              </a:rPr>
              <a:t>/20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5" name="二等辺三角形 54"/>
          <p:cNvSpPr/>
          <p:nvPr/>
        </p:nvSpPr>
        <p:spPr bwMode="auto">
          <a:xfrm flipV="1">
            <a:off x="3073907" y="2173962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206269" y="2066043"/>
            <a:ext cx="599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６</a:t>
            </a:r>
            <a:r>
              <a:rPr lang="en-US" altLang="ja-JP" sz="1200" dirty="0">
                <a:cs typeface="メイリオ" panose="020B0604030504040204" pitchFamily="50" charset="-128"/>
              </a:rPr>
              <a:t>/25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7" name="二等辺三角形 56"/>
          <p:cNvSpPr/>
          <p:nvPr/>
        </p:nvSpPr>
        <p:spPr bwMode="auto">
          <a:xfrm flipV="1">
            <a:off x="5410059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859410" y="1573647"/>
            <a:ext cx="638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11/30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59" name="二等辺三角形 58"/>
          <p:cNvSpPr/>
          <p:nvPr/>
        </p:nvSpPr>
        <p:spPr bwMode="auto">
          <a:xfrm flipV="1">
            <a:off x="5975944" y="1721389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089941" y="1565378"/>
            <a:ext cx="6404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12/30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61" name="二等辺三角形 60"/>
          <p:cNvSpPr/>
          <p:nvPr/>
        </p:nvSpPr>
        <p:spPr bwMode="auto">
          <a:xfrm flipV="1">
            <a:off x="7768170" y="2179630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7237027" y="2137336"/>
            <a:ext cx="5443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2/15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63" name="二等辺三角形 62"/>
          <p:cNvSpPr/>
          <p:nvPr/>
        </p:nvSpPr>
        <p:spPr bwMode="auto">
          <a:xfrm flipV="1">
            <a:off x="6888865" y="2183317"/>
            <a:ext cx="179082" cy="154381"/>
          </a:xfrm>
          <a:prstGeom prst="triangle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367824" y="2137336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cs typeface="メイリオ" panose="020B0604030504040204" pitchFamily="50" charset="-128"/>
              </a:rPr>
              <a:t>1/31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952051" y="246593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cs typeface="メイリオ" panose="020B0604030504040204" pitchFamily="50" charset="-128"/>
              </a:rPr>
              <a:t>発注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5826" y="12292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400" dirty="0">
                <a:solidFill>
                  <a:srgbClr val="0070C0"/>
                </a:solidFill>
                <a:cs typeface="メイリオ" panose="020B0604030504040204" pitchFamily="50" charset="-128"/>
              </a:rPr>
              <a:t>事業項目</a:t>
            </a:r>
            <a:endParaRPr lang="en-US" altLang="ja-JP" sz="1400" dirty="0">
              <a:solidFill>
                <a:srgbClr val="0070C0"/>
              </a:solidFill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rgbClr val="0070C0"/>
                </a:solidFill>
                <a:cs typeface="メイリオ" panose="020B0604030504040204" pitchFamily="50" charset="-128"/>
              </a:rPr>
              <a:t>（発注先）</a:t>
            </a: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3895802" y="1681304"/>
            <a:ext cx="877163" cy="45185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tIns="3600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cs typeface="メイリオ" panose="020B0604030504040204" pitchFamily="50" charset="-128"/>
              </a:rPr>
              <a:t>記入例</a:t>
            </a:r>
            <a:endParaRPr kumimoji="1" lang="ja-JP" altLang="en-US" dirty="0">
              <a:solidFill>
                <a:srgbClr val="FF0000"/>
              </a:solidFill>
              <a:cs typeface="メイリオ" panose="020B0604030504040204" pitchFamily="50" charset="-128"/>
            </a:endParaRPr>
          </a:p>
        </p:txBody>
      </p:sp>
      <p:graphicFrame>
        <p:nvGraphicFramePr>
          <p:cNvPr id="75" name="表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788565"/>
              </p:ext>
            </p:extLst>
          </p:nvPr>
        </p:nvGraphicFramePr>
        <p:xfrm>
          <a:off x="901407" y="3827948"/>
          <a:ext cx="2952327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4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87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（千円）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/>
                        <a:t>R6</a:t>
                      </a:r>
                      <a:r>
                        <a:rPr kumimoji="1" lang="ja-JP" altLang="en-US" sz="1200" dirty="0"/>
                        <a:t>年度計画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8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補助対象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経費</a:t>
                      </a:r>
                      <a:r>
                        <a:rPr kumimoji="1" lang="en-US" altLang="ja-JP" sz="1200" dirty="0"/>
                        <a:t>(</a:t>
                      </a:r>
                      <a:r>
                        <a:rPr kumimoji="1" lang="ja-JP" altLang="en-US" sz="1200" dirty="0"/>
                        <a:t>税抜</a:t>
                      </a:r>
                      <a:r>
                        <a:rPr kumimoji="1" lang="en-US" altLang="ja-JP" sz="1200" dirty="0"/>
                        <a:t>)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補助金額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設計費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6,000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2,000</a:t>
                      </a:r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設備費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工事費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8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合計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6" name="テキスト ボックス 75"/>
          <p:cNvSpPr txBox="1"/>
          <p:nvPr/>
        </p:nvSpPr>
        <p:spPr>
          <a:xfrm>
            <a:off x="4802180" y="4840998"/>
            <a:ext cx="877163" cy="45185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none" tIns="3600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dirty="0">
                <a:solidFill>
                  <a:srgbClr val="FF0000"/>
                </a:solidFill>
                <a:cs typeface="メイリオ" panose="020B0604030504040204" pitchFamily="50" charset="-128"/>
              </a:rPr>
              <a:t>記入例</a:t>
            </a:r>
            <a:endParaRPr kumimoji="1" lang="ja-JP" altLang="en-US" dirty="0">
              <a:solidFill>
                <a:srgbClr val="FF0000"/>
              </a:solidFill>
              <a:cs typeface="メイリオ" panose="020B0604030504040204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3875404-45AD-DF38-8F58-4B9A902B8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13</a:t>
            </a:fld>
            <a:endParaRPr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4060B7F-A1A1-A59F-0293-0109B79A30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2680" y="6529795"/>
            <a:ext cx="5328366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734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5" y="95302"/>
            <a:ext cx="4464496" cy="377179"/>
          </a:xfrm>
        </p:spPr>
        <p:txBody>
          <a:bodyPr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１．</a:t>
            </a:r>
            <a:r>
              <a:rPr kumimoji="1" lang="zh-TW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間接補助事業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の概要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-124726" y="604482"/>
            <a:ext cx="4222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（１）事業概要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842817"/>
              </p:ext>
            </p:extLst>
          </p:nvPr>
        </p:nvGraphicFramePr>
        <p:xfrm>
          <a:off x="200008" y="999801"/>
          <a:ext cx="5000892" cy="29895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1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8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883">
                  <a:extLst>
                    <a:ext uri="{9D8B030D-6E8A-4147-A177-3AD203B41FA5}">
                      <a16:colId xmlns:a16="http://schemas.microsoft.com/office/drawing/2014/main" val="3572665178"/>
                    </a:ext>
                  </a:extLst>
                </a:gridCol>
                <a:gridCol w="502532">
                  <a:extLst>
                    <a:ext uri="{9D8B030D-6E8A-4147-A177-3AD203B41FA5}">
                      <a16:colId xmlns:a16="http://schemas.microsoft.com/office/drawing/2014/main" val="1418403791"/>
                    </a:ext>
                  </a:extLst>
                </a:gridCol>
                <a:gridCol w="431320">
                  <a:extLst>
                    <a:ext uri="{9D8B030D-6E8A-4147-A177-3AD203B41FA5}">
                      <a16:colId xmlns:a16="http://schemas.microsoft.com/office/drawing/2014/main" val="1574638420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val="454957622"/>
                    </a:ext>
                  </a:extLst>
                </a:gridCol>
                <a:gridCol w="460916">
                  <a:extLst>
                    <a:ext uri="{9D8B030D-6E8A-4147-A177-3AD203B41FA5}">
                      <a16:colId xmlns:a16="http://schemas.microsoft.com/office/drawing/2014/main" val="230291538"/>
                    </a:ext>
                  </a:extLst>
                </a:gridCol>
                <a:gridCol w="460916">
                  <a:extLst>
                    <a:ext uri="{9D8B030D-6E8A-4147-A177-3AD203B41FA5}">
                      <a16:colId xmlns:a16="http://schemas.microsoft.com/office/drawing/2014/main" val="2574532432"/>
                    </a:ext>
                  </a:extLst>
                </a:gridCol>
              </a:tblGrid>
              <a:tr h="628999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事業者</a:t>
                      </a:r>
                    </a:p>
                  </a:txBody>
                  <a:tcPr marL="99060" marR="99060" anchor="ctr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◎　主申請者</a:t>
                      </a:r>
                      <a:endParaRPr kumimoji="1" lang="en-US" altLang="ja-JP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　共同申請者</a:t>
                      </a:r>
                      <a:endParaRPr kumimoji="1" lang="en-US" altLang="ja-JP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　共同申請者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事業地</a:t>
                      </a:r>
                    </a:p>
                  </a:txBody>
                  <a:tcPr marL="99060" marR="99060" anchor="ctr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〇〇県△△市□□町</a:t>
                      </a:r>
                    </a:p>
                  </a:txBody>
                  <a:tcPr marL="99060" marR="9906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92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実証テーマ</a:t>
                      </a:r>
                      <a:br>
                        <a:rPr kumimoji="1" lang="en-US" altLang="ja-JP" sz="1200" b="0" dirty="0">
                          <a:latin typeface="+mn-ea"/>
                          <a:ea typeface="+mn-ea"/>
                        </a:rPr>
                      </a:b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（事業の区分）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400" dirty="0"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92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✓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06967768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事業期間（稼働予定）</a:t>
                      </a:r>
                    </a:p>
                  </a:txBody>
                  <a:tcPr marL="99060" marR="99060" anchor="ctr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rgbClr val="0000CC"/>
                          </a:solidFill>
                          <a:latin typeface="+mn-ea"/>
                          <a:ea typeface="+mn-ea"/>
                        </a:rPr>
                        <a:t>〇年〇月～〇年〇月（〇年〇月稼働予定）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zh-TW" altLang="en-US" sz="1200" b="0" dirty="0">
                          <a:latin typeface="+mn-ea"/>
                          <a:ea typeface="+mn-ea"/>
                        </a:rPr>
                        <a:t>間接補助事業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に要する経費</a:t>
                      </a:r>
                    </a:p>
                  </a:txBody>
                  <a:tcPr marL="99060" marR="99060" anchor="ctr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千円（税抜き）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補助対象経費</a:t>
                      </a:r>
                    </a:p>
                  </a:txBody>
                  <a:tcPr marL="99060" marR="99060" anchor="ctr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千円（税抜き）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270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補助金額</a:t>
                      </a:r>
                    </a:p>
                  </a:txBody>
                  <a:tcPr marL="99060" marR="99060" anchor="ctr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千円</a:t>
                      </a:r>
                    </a:p>
                  </a:txBody>
                  <a:tcPr marL="99060" marR="9906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5229072" y="648680"/>
            <a:ext cx="4933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（２）実証テーマの特徴</a:t>
            </a:r>
            <a:endParaRPr kumimoji="1" lang="ja-JP" altLang="en-US" sz="1400" dirty="0"/>
          </a:p>
        </p:txBody>
      </p:sp>
      <p:sp>
        <p:nvSpPr>
          <p:cNvPr id="29" name="正方形/長方形 28"/>
          <p:cNvSpPr/>
          <p:nvPr/>
        </p:nvSpPr>
        <p:spPr>
          <a:xfrm>
            <a:off x="2432720" y="428856"/>
            <a:ext cx="12827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0000CC"/>
                </a:solidFill>
              </a:rPr>
              <a:t>青字は例</a:t>
            </a:r>
            <a:endParaRPr lang="en-US" altLang="ja-JP" sz="1400" dirty="0">
              <a:solidFill>
                <a:srgbClr val="0000CC"/>
              </a:solidFill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6C58077-1965-47F0-A7B3-74E37C3B278C}"/>
              </a:ext>
            </a:extLst>
          </p:cNvPr>
          <p:cNvSpPr txBox="1"/>
          <p:nvPr/>
        </p:nvSpPr>
        <p:spPr>
          <a:xfrm>
            <a:off x="-106887" y="3954542"/>
            <a:ext cx="4933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（３）</a:t>
            </a:r>
            <a:r>
              <a:rPr lang="zh-TW" altLang="en-US" sz="1600" dirty="0"/>
              <a:t>間接補助事業</a:t>
            </a:r>
            <a:r>
              <a:rPr lang="ja-JP" altLang="en-US" sz="1600" dirty="0"/>
              <a:t>の達成目標</a:t>
            </a:r>
            <a:endParaRPr lang="en-US" altLang="ja-JP" sz="1600" dirty="0"/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424653"/>
              </p:ext>
            </p:extLst>
          </p:nvPr>
        </p:nvGraphicFramePr>
        <p:xfrm>
          <a:off x="245496" y="4330238"/>
          <a:ext cx="9099992" cy="21951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79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5686">
                <a:tc>
                  <a:txBody>
                    <a:bodyPr/>
                    <a:lstStyle/>
                    <a:p>
                      <a:pPr marL="0" algn="ctr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指標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今年度終了時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稼働後（〇〇年度）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①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②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807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③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kumimoji="1" lang="ja-JP" altLang="en-US" sz="1200" dirty="0">
                        <a:solidFill>
                          <a:srgbClr val="0000CC"/>
                        </a:solidFill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3FBC6E18-ABC2-4D13-A876-A05CF7BAE1C4}"/>
              </a:ext>
            </a:extLst>
          </p:cNvPr>
          <p:cNvSpPr/>
          <p:nvPr/>
        </p:nvSpPr>
        <p:spPr>
          <a:xfrm>
            <a:off x="3044789" y="5157192"/>
            <a:ext cx="3096344" cy="850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実証による達成目標および達成度を　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323125"/>
              </p:ext>
            </p:extLst>
          </p:nvPr>
        </p:nvGraphicFramePr>
        <p:xfrm>
          <a:off x="5265774" y="980729"/>
          <a:ext cx="4079714" cy="19442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9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14036475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>
                        <a:lnSpc>
                          <a:spcPts val="1300"/>
                        </a:lnSpc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FBC6E18-ABC2-4D13-A876-A05CF7BAE1C4}"/>
              </a:ext>
            </a:extLst>
          </p:cNvPr>
          <p:cNvSpPr/>
          <p:nvPr/>
        </p:nvSpPr>
        <p:spPr>
          <a:xfrm>
            <a:off x="6482342" y="1808088"/>
            <a:ext cx="2520280" cy="850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実証テーマの特徴を簡潔に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4">
            <a:extLst>
              <a:ext uri="{FF2B5EF4-FFF2-40B4-BE49-F238E27FC236}">
                <a16:creationId xmlns:a16="http://schemas.microsoft.com/office/drawing/2014/main" id="{9F34B127-74C3-448C-871C-96996366A93B}"/>
              </a:ext>
            </a:extLst>
          </p:cNvPr>
          <p:cNvSpPr txBox="1"/>
          <p:nvPr/>
        </p:nvSpPr>
        <p:spPr>
          <a:xfrm>
            <a:off x="6330280" y="3240464"/>
            <a:ext cx="2079104" cy="612891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ja-JP" altLang="en-US" sz="1200" b="0" i="0" dirty="0">
                <a:solidFill>
                  <a:srgbClr val="1D1C1D"/>
                </a:solidFill>
                <a:effectLst/>
                <a:latin typeface="+mj-lt"/>
              </a:rPr>
              <a:t>公募要領</a:t>
            </a:r>
            <a:r>
              <a:rPr lang="en-US" altLang="ja-JP" sz="1200" b="0" i="0" dirty="0">
                <a:solidFill>
                  <a:srgbClr val="1D1C1D"/>
                </a:solidFill>
                <a:effectLst/>
                <a:latin typeface="+mj-lt"/>
              </a:rPr>
              <a:t>P.54 </a:t>
            </a:r>
          </a:p>
          <a:p>
            <a:pPr lvl="0" algn="ctr"/>
            <a:r>
              <a:rPr lang="ja-JP" altLang="en-US" sz="1200" b="0" i="0" dirty="0">
                <a:solidFill>
                  <a:srgbClr val="1D1C1D"/>
                </a:solidFill>
                <a:effectLst/>
                <a:latin typeface="+mj-lt"/>
              </a:rPr>
              <a:t>別表１ 中の</a:t>
            </a:r>
            <a:r>
              <a:rPr lang="ja-JP" altLang="en-US" sz="1200" dirty="0">
                <a:solidFill>
                  <a:srgbClr val="1D1C1D"/>
                </a:solidFill>
                <a:latin typeface="+mj-lt"/>
              </a:rPr>
              <a:t>内容に</a:t>
            </a:r>
            <a:r>
              <a:rPr lang="ja-JP" altLang="en-US" sz="1200" b="0" i="0" dirty="0">
                <a:solidFill>
                  <a:srgbClr val="1D1C1D"/>
                </a:solidFill>
                <a:effectLst/>
                <a:latin typeface="+mj-lt"/>
              </a:rPr>
              <a:t>記載の</a:t>
            </a:r>
            <a:endParaRPr lang="en-US" altLang="ja-JP" sz="1200" b="0" i="0" dirty="0">
              <a:solidFill>
                <a:srgbClr val="1D1C1D"/>
              </a:solidFill>
              <a:effectLst/>
              <a:latin typeface="+mj-lt"/>
            </a:endParaRPr>
          </a:p>
          <a:p>
            <a:pPr lvl="0" algn="ctr"/>
            <a:r>
              <a:rPr lang="ja-JP" altLang="en-US" sz="1400" b="0" i="0" dirty="0">
                <a:solidFill>
                  <a:srgbClr val="1D1C1D"/>
                </a:solidFill>
                <a:effectLst/>
                <a:latin typeface="+mj-lt"/>
              </a:rPr>
              <a:t>①～②</a:t>
            </a:r>
            <a:r>
              <a:rPr lang="ja-JP" altLang="en-US" sz="1200" b="0" i="0" dirty="0">
                <a:solidFill>
                  <a:srgbClr val="1D1C1D"/>
                </a:solidFill>
                <a:effectLst/>
                <a:latin typeface="+mj-lt"/>
              </a:rPr>
              <a:t>参照下さい。</a:t>
            </a:r>
            <a:endParaRPr kumimoji="1" lang="ja-JP" altLang="en-US" sz="1200" dirty="0">
              <a:latin typeface="+mj-lt"/>
            </a:endParaRPr>
          </a:p>
        </p:txBody>
      </p:sp>
      <p:sp>
        <p:nvSpPr>
          <p:cNvPr id="23" name="テキスト ボックス 5">
            <a:extLst>
              <a:ext uri="{FF2B5EF4-FFF2-40B4-BE49-F238E27FC236}">
                <a16:creationId xmlns:a16="http://schemas.microsoft.com/office/drawing/2014/main" id="{9C6E62FB-1DBA-4C27-B7F3-A4D31B9D2643}"/>
              </a:ext>
            </a:extLst>
          </p:cNvPr>
          <p:cNvSpPr txBox="1"/>
          <p:nvPr/>
        </p:nvSpPr>
        <p:spPr>
          <a:xfrm>
            <a:off x="5905973" y="3131894"/>
            <a:ext cx="424307" cy="1027906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ja-JP" altLang="en-US" sz="1100" dirty="0">
                <a:solidFill>
                  <a:schemeClr val="dk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事業の区分</a:t>
            </a:r>
            <a:endParaRPr lang="ja-JP" altLang="ja-JP" sz="1100" dirty="0">
              <a:solidFill>
                <a:schemeClr val="dk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endParaRPr kumimoji="1" lang="ja-JP" altLang="en-US" sz="1100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ADD0F1-A82C-0B66-7D2C-7B750CD01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1</a:t>
            </a:fld>
            <a:endParaRPr lang="ja-JP" alt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59DBC4B3-3294-CD47-6400-78899E25DC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80" y="6529795"/>
            <a:ext cx="5328366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35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103932"/>
            <a:ext cx="4464496" cy="377179"/>
          </a:xfrm>
        </p:spPr>
        <p:txBody>
          <a:bodyPr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２．実証事業イメージ（全体像）</a:t>
            </a:r>
          </a:p>
        </p:txBody>
      </p:sp>
      <p:sp>
        <p:nvSpPr>
          <p:cNvPr id="20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１枚</a:t>
            </a:r>
          </a:p>
        </p:txBody>
      </p:sp>
      <p:sp>
        <p:nvSpPr>
          <p:cNvPr id="104" name="正方形/長方形 103"/>
          <p:cNvSpPr/>
          <p:nvPr/>
        </p:nvSpPr>
        <p:spPr bwMode="auto">
          <a:xfrm>
            <a:off x="6813292" y="697359"/>
            <a:ext cx="397408" cy="235708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7210821" y="675635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cs typeface="メイリオ" panose="020B0604030504040204" pitchFamily="50" charset="-128"/>
              </a:rPr>
              <a:t>：補助対象経費の範囲</a:t>
            </a:r>
            <a:endParaRPr kumimoji="1" lang="ja-JP" altLang="en-US" sz="1200" dirty="0">
              <a:cs typeface="メイリオ" panose="020B0604030504040204" pitchFamily="50" charset="-128"/>
            </a:endParaRPr>
          </a:p>
        </p:txBody>
      </p:sp>
      <p:sp>
        <p:nvSpPr>
          <p:cNvPr id="214" name="テキスト ボックス 213">
            <a:extLst>
              <a:ext uri="{FF2B5EF4-FFF2-40B4-BE49-F238E27FC236}">
                <a16:creationId xmlns:a16="http://schemas.microsoft.com/office/drawing/2014/main" id="{77CC7F27-A545-445F-8A8E-DDF79CD87C33}"/>
              </a:ext>
            </a:extLst>
          </p:cNvPr>
          <p:cNvSpPr txBox="1"/>
          <p:nvPr/>
        </p:nvSpPr>
        <p:spPr>
          <a:xfrm>
            <a:off x="1709857" y="1690532"/>
            <a:ext cx="6343151" cy="10752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実証事業のイメージをわかりやすく図示し、簡潔な説明文を記載すること。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補助対象となる設備・インフラ等をバックハッチングするなどして、明示すること。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E05C77-BD26-9EBF-5AD0-D0A0716D7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CFB23807-7188-E748-C1C5-48E3065A81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80" y="6529795"/>
            <a:ext cx="5328366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588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３．</a:t>
            </a:r>
            <a:r>
              <a:rPr lang="zh-TW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間接補助事業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到達イメージ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-114988" y="714182"/>
            <a:ext cx="62201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（１）実証事業の到達イメージ（</a:t>
            </a:r>
            <a:r>
              <a:rPr kumimoji="1"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令和</a:t>
            </a:r>
            <a:r>
              <a:rPr kumimoji="1" lang="en-US" altLang="ja-JP" sz="1600" b="0" dirty="0">
                <a:solidFill>
                  <a:schemeClr val="tx1"/>
                </a:solidFill>
                <a:latin typeface="+mn-ea"/>
                <a:ea typeface="+mn-ea"/>
              </a:rPr>
              <a:t>6</a:t>
            </a:r>
            <a:r>
              <a:rPr kumimoji="1"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年度 終了時</a:t>
            </a:r>
            <a:r>
              <a:rPr lang="ja-JP" altLang="en-US" sz="1600" b="0" dirty="0">
                <a:solidFill>
                  <a:schemeClr val="tx1"/>
                </a:solidFill>
                <a:latin typeface="+mn-ea"/>
                <a:ea typeface="+mn-ea"/>
              </a:rPr>
              <a:t>）</a:t>
            </a:r>
            <a:endParaRPr kumimoji="1" lang="ja-JP" altLang="en-US" sz="1600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E29417F-0682-4A46-A1EA-2A6882F1F294}"/>
              </a:ext>
            </a:extLst>
          </p:cNvPr>
          <p:cNvSpPr txBox="1"/>
          <p:nvPr/>
        </p:nvSpPr>
        <p:spPr>
          <a:xfrm>
            <a:off x="2120921" y="1794685"/>
            <a:ext cx="4992320" cy="8944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9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実証事業の到達イメージをわかりやすく記載すること。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E26239-A8C8-6232-FD89-1825E78AE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9B649C3-9BBE-21BD-3FFC-30407120CB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2680" y="6529795"/>
            <a:ext cx="5328366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512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４．事業内容（</a:t>
            </a:r>
            <a:r>
              <a:rPr lang="ja-JP" altLang="en-US" sz="1400" dirty="0">
                <a:solidFill>
                  <a:srgbClr val="0000CC"/>
                </a:solidFill>
                <a:effectLst/>
                <a:latin typeface="+mn-ea"/>
                <a:cs typeface="+mn-cs"/>
              </a:rPr>
              <a:t>②資源循環促進のための機械装置導入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13680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  <a:r>
              <a:rPr lang="ja-JP" altLang="en-US" sz="1600" dirty="0"/>
              <a:t>　　　　　　　　　　　令和</a:t>
            </a:r>
            <a:r>
              <a:rPr lang="en-US" altLang="ja-JP" sz="1600" dirty="0"/>
              <a:t>6</a:t>
            </a:r>
            <a:r>
              <a:rPr lang="ja-JP" altLang="en-US" sz="1600" dirty="0"/>
              <a:t>年度</a:t>
            </a:r>
            <a:r>
              <a:rPr lang="en-US" altLang="ja-JP" sz="1600" dirty="0"/>
              <a:t>	</a:t>
            </a:r>
            <a:r>
              <a:rPr lang="ja-JP" altLang="en-US" sz="1600" dirty="0"/>
              <a:t>　　　令和</a:t>
            </a:r>
            <a:r>
              <a:rPr lang="en-US" altLang="ja-JP" sz="1600" dirty="0"/>
              <a:t>7</a:t>
            </a:r>
            <a:r>
              <a:rPr lang="ja-JP" altLang="en-US" sz="1600" dirty="0"/>
              <a:t>年度</a:t>
            </a:r>
            <a:r>
              <a:rPr lang="en-US" altLang="ja-JP" sz="1600" dirty="0"/>
              <a:t>	</a:t>
            </a:r>
            <a:r>
              <a:rPr lang="ja-JP" altLang="en-US" sz="1600" dirty="0"/>
              <a:t>　　　　令和</a:t>
            </a:r>
            <a:r>
              <a:rPr lang="en-US" altLang="ja-JP" sz="1600" dirty="0"/>
              <a:t>8</a:t>
            </a:r>
            <a:r>
              <a:rPr lang="ja-JP" altLang="en-US" sz="1600" dirty="0"/>
              <a:t>年度</a:t>
            </a:r>
            <a:endParaRPr lang="en-US" altLang="ja-JP" sz="16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/>
              <a:t>　　　</a:t>
            </a:r>
            <a:r>
              <a:rPr lang="en-US" altLang="ja-JP" sz="1600" dirty="0"/>
              <a:t>CO2</a:t>
            </a:r>
            <a:r>
              <a:rPr lang="ja-JP" altLang="en-US" sz="1600" dirty="0"/>
              <a:t>排出削減量　　〇〇〇</a:t>
            </a:r>
            <a:r>
              <a:rPr lang="en-US" altLang="ja-JP" sz="1600" dirty="0"/>
              <a:t>t-CO2 /</a:t>
            </a:r>
            <a:r>
              <a:rPr lang="ja-JP" altLang="en-US" sz="1600" dirty="0"/>
              <a:t>年　　　〇〇〇</a:t>
            </a:r>
            <a:r>
              <a:rPr lang="en-US" altLang="ja-JP" sz="1600" dirty="0"/>
              <a:t>t-CO2 /</a:t>
            </a:r>
            <a:r>
              <a:rPr lang="ja-JP" altLang="en-US" sz="1600" dirty="0"/>
              <a:t>年　　　〇〇〇</a:t>
            </a:r>
            <a:r>
              <a:rPr lang="en-US" altLang="ja-JP" sz="1600" dirty="0"/>
              <a:t>t-CO2 /</a:t>
            </a:r>
            <a:r>
              <a:rPr lang="ja-JP" altLang="en-US" sz="1600" dirty="0"/>
              <a:t>年</a:t>
            </a:r>
            <a:endParaRPr lang="en-US" altLang="ja-JP" sz="16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37702" y="3068960"/>
            <a:ext cx="8640191" cy="1871406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　</a:t>
            </a:r>
            <a:endParaRPr lang="en-US" altLang="ja-JP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982336"/>
            <a:ext cx="9648825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（１）実効性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F4F95A4-908F-55BE-2C57-9627402AFBBA}"/>
              </a:ext>
            </a:extLst>
          </p:cNvPr>
          <p:cNvSpPr txBox="1"/>
          <p:nvPr/>
        </p:nvSpPr>
        <p:spPr>
          <a:xfrm>
            <a:off x="1568624" y="-336116"/>
            <a:ext cx="461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FF0000"/>
                </a:solidFill>
                <a:latin typeface="Open Sans" panose="020B0606030504020204" pitchFamily="34" charset="0"/>
              </a:rPr>
              <a:t>（</a:t>
            </a:r>
            <a:r>
              <a:rPr lang="ja-JP" altLang="en-US" sz="1400" dirty="0">
                <a:solidFill>
                  <a:srgbClr val="FF0000"/>
                </a:solidFill>
                <a:latin typeface="Open Sans" panose="020B0606030504020204" pitchFamily="34" charset="0"/>
              </a:rPr>
              <a:t>　）内は対象とする間接補助事業区分を記載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2" name="スライド番号プレースホルダー 11">
            <a:extLst>
              <a:ext uri="{FF2B5EF4-FFF2-40B4-BE49-F238E27FC236}">
                <a16:creationId xmlns:a16="http://schemas.microsoft.com/office/drawing/2014/main" id="{F107986E-B56A-7DFA-F850-CC3985DD7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3B23E6AE-AE9C-3D09-C036-2CCEAFF097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80" y="6529795"/>
            <a:ext cx="5328366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619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13680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871406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endParaRPr lang="en-US" altLang="ja-JP" sz="8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982336"/>
            <a:ext cx="9648825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（２）技術力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BE47AA6B-5EE1-83E7-1336-B136AF58A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5</a:t>
            </a:fld>
            <a:endParaRPr lang="ja-JP" altLang="en-US" dirty="0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29CCF477-5A94-1C90-3D81-50A8557707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80" y="6529795"/>
            <a:ext cx="5328366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502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39688"/>
            <a:ext cx="7128792" cy="500061"/>
          </a:xfrm>
        </p:spPr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8" y="2013680"/>
            <a:ext cx="9648825" cy="44610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93329" y="2133658"/>
            <a:ext cx="8640191" cy="1871406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　図表等も用いてわかりやすく具体的に記載してください。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8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8464" y="982336"/>
            <a:ext cx="9648825" cy="9568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  <a:endParaRPr lang="en-US" altLang="ja-JP" sz="1400" dirty="0"/>
          </a:p>
        </p:txBody>
      </p:sp>
      <p:sp>
        <p:nvSpPr>
          <p:cNvPr id="9" name="正方形/長方形 8"/>
          <p:cNvSpPr/>
          <p:nvPr/>
        </p:nvSpPr>
        <p:spPr>
          <a:xfrm>
            <a:off x="1928664" y="1077916"/>
            <a:ext cx="58326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３項目以内にまとめること。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（３）事業実施体制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FA0B90E9-04C4-63DE-211F-F57A6BFA8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6</a:t>
            </a:fld>
            <a:endParaRPr lang="ja-JP" altLang="en-US" dirty="0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C89008FB-B5E0-F085-F188-E12109F914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80" y="6529795"/>
            <a:ext cx="5328366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33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588" y="2150455"/>
            <a:ext cx="9648825" cy="42955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8176" y="2558332"/>
            <a:ext cx="8569647" cy="3750987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以下の視点で、図表等も用いてわかりやすく簡潔に記載してください。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marL="133350" indent="-133350" algn="l"/>
            <a:r>
              <a:rPr lang="ja-JP" altLang="en-US" sz="1400" dirty="0">
                <a:solidFill>
                  <a:srgbClr val="FF0000"/>
                </a:solidFill>
              </a:rPr>
              <a:t>　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245" y="1092856"/>
            <a:ext cx="9648825" cy="90629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72680" y="115143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3F9BB4A-2100-4311-B319-151BC94177E1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（４）事業実施確実性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F8E34231-2136-D310-E4D1-D1D44F0E3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7</a:t>
            </a:fld>
            <a:endParaRPr lang="ja-JP" altLang="en-US" dirty="0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8655354D-F57F-B76B-7B51-214C6CE92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80" y="6529795"/>
            <a:ext cx="5328366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855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４．事業内容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8464" y="2150455"/>
            <a:ext cx="9648825" cy="42955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詳細</a:t>
            </a:r>
            <a:r>
              <a:rPr lang="en-US" altLang="ja-JP" sz="1600" dirty="0"/>
              <a:t>】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8052" y="2547628"/>
            <a:ext cx="8569647" cy="1014684"/>
          </a:xfrm>
          <a:prstGeom prst="rect">
            <a:avLst/>
          </a:prstGeom>
          <a:noFill/>
          <a:ln w="3175">
            <a:noFill/>
            <a:prstDash val="sysDash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solidFill>
                  <a:srgbClr val="FF0000"/>
                </a:solidFill>
              </a:rPr>
              <a:t>【</a:t>
            </a:r>
            <a:r>
              <a:rPr lang="ja-JP" altLang="en-US" sz="1600" b="1" dirty="0">
                <a:solidFill>
                  <a:srgbClr val="FF0000"/>
                </a:solidFill>
              </a:rPr>
              <a:t>記入上の注意</a:t>
            </a:r>
            <a:r>
              <a:rPr lang="en-US" altLang="ja-JP" sz="1600" b="1" dirty="0">
                <a:solidFill>
                  <a:srgbClr val="FF0000"/>
                </a:solidFill>
              </a:rPr>
              <a:t>】</a:t>
            </a:r>
            <a:r>
              <a:rPr lang="ja-JP" altLang="en-US" sz="1600" b="1" dirty="0">
                <a:solidFill>
                  <a:srgbClr val="FF0000"/>
                </a:solidFill>
              </a:rPr>
              <a:t>　以下の視点で、図表等も用いてわかりやすく簡潔に記載してください。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8985250" y="60325"/>
            <a:ext cx="863600" cy="415925"/>
          </a:xfrm>
          <a:prstGeom prst="rect">
            <a:avLst/>
          </a:prstGeom>
          <a:solidFill>
            <a:schemeClr val="bg1"/>
          </a:solidFill>
          <a:ln w="4445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1245" y="1092856"/>
            <a:ext cx="9648825" cy="90629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/>
              <a:t>【</a:t>
            </a:r>
            <a:r>
              <a:rPr lang="ja-JP" altLang="en-US" sz="1600" dirty="0"/>
              <a:t>要旨</a:t>
            </a:r>
            <a:r>
              <a:rPr lang="en-US" altLang="ja-JP" sz="1600" dirty="0"/>
              <a:t>】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○○○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△△△</a:t>
            </a:r>
            <a:endParaRPr lang="en-US" altLang="ja-JP" sz="1400" dirty="0"/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ja-JP" altLang="en-US" sz="1400" dirty="0"/>
              <a:t>□□□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072680" y="1151431"/>
            <a:ext cx="347558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</a:rPr>
              <a:t>】</a:t>
            </a: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</a:rPr>
              <a:t>箇条書きとすること。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marL="18256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>
                <a:solidFill>
                  <a:srgbClr val="FF0000"/>
                </a:solidFill>
              </a:rPr>
              <a:t>※3</a:t>
            </a:r>
            <a:r>
              <a:rPr lang="ja-JP" altLang="en-US" sz="1400" dirty="0">
                <a:solidFill>
                  <a:srgbClr val="FF0000"/>
                </a:solidFill>
              </a:rPr>
              <a:t>項目以内にまとめること。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3F9BB4A-2100-4311-B319-151BC94177E1}"/>
              </a:ext>
            </a:extLst>
          </p:cNvPr>
          <p:cNvSpPr/>
          <p:nvPr/>
        </p:nvSpPr>
        <p:spPr>
          <a:xfrm>
            <a:off x="-124726" y="647026"/>
            <a:ext cx="82460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（５）課題解決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39F5DCD4-07F3-39FF-E156-B5505AD80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8</a:t>
            </a:fld>
            <a:endParaRPr lang="ja-JP" altLang="en-US" dirty="0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4679924E-B687-CB6D-208C-92B51FFBD1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80" y="6529795"/>
            <a:ext cx="5328366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124782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D73D1BFE876BF43A760BAD664AB1D72" ma:contentTypeVersion="12" ma:contentTypeDescription="新しいドキュメントを作成します。" ma:contentTypeScope="" ma:versionID="0729bd51bcec81954ac5ce70775d762b">
  <xsd:schema xmlns:xsd="http://www.w3.org/2001/XMLSchema" xmlns:xs="http://www.w3.org/2001/XMLSchema" xmlns:p="http://schemas.microsoft.com/office/2006/metadata/properties" xmlns:ns2="214b20f3-dc60-4cab-848d-340fa6b0231d" xmlns:ns3="623cf6b6-8c1c-4441-af41-7baf7c9a28aa" targetNamespace="http://schemas.microsoft.com/office/2006/metadata/properties" ma:root="true" ma:fieldsID="a5d3caba6d58e7946b739fc6e78ce4fe" ns2:_="" ns3:_="">
    <xsd:import namespace="214b20f3-dc60-4cab-848d-340fa6b0231d"/>
    <xsd:import namespace="623cf6b6-8c1c-4441-af41-7baf7c9a28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4b20f3-dc60-4cab-848d-340fa6b023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f6a3f5ef-cd54-4ef7-b1b9-4a46cb3bb5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3cf6b6-8c1c-4441-af41-7baf7c9a28a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ee52b66-7f8f-4b3d-99f6-ab1b8af1adfc}" ma:internalName="TaxCatchAll" ma:showField="CatchAllData" ma:web="623cf6b6-8c1c-4441-af41-7baf7c9a28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14b20f3-dc60-4cab-848d-340fa6b0231d">
      <Terms xmlns="http://schemas.microsoft.com/office/infopath/2007/PartnerControls"/>
    </lcf76f155ced4ddcb4097134ff3c332f>
    <TaxCatchAll xmlns="623cf6b6-8c1c-4441-af41-7baf7c9a28aa" xsi:nil="true"/>
  </documentManagement>
</p:properties>
</file>

<file path=customXml/itemProps1.xml><?xml version="1.0" encoding="utf-8"?>
<ds:datastoreItem xmlns:ds="http://schemas.openxmlformats.org/officeDocument/2006/customXml" ds:itemID="{E7A383CA-3CBF-4DF7-8C76-85FB4BF30B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F2C32FF-4542-4E7E-9834-BD8BF353AB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4b20f3-dc60-4cab-848d-340fa6b0231d"/>
    <ds:schemaRef ds:uri="623cf6b6-8c1c-4441-af41-7baf7c9a28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85AE6DF-7BEB-479B-BC02-8D897910D4B5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623cf6b6-8c1c-4441-af41-7baf7c9a28aa"/>
    <ds:schemaRef ds:uri="http://schemas.microsoft.com/office/infopath/2007/PartnerControls"/>
    <ds:schemaRef ds:uri="214b20f3-dc60-4cab-848d-340fa6b0231d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12689</TotalTime>
  <Words>1441</Words>
  <Application>Microsoft Office PowerPoint</Application>
  <PresentationFormat>A4 210 x 297 mm</PresentationFormat>
  <Paragraphs>284</Paragraphs>
  <Slides>14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3" baseType="lpstr">
      <vt:lpstr>HG丸ｺﾞｼｯｸM-PRO</vt:lpstr>
      <vt:lpstr>Meiryo UI</vt:lpstr>
      <vt:lpstr>ＭＳ Ｐゴシック</vt:lpstr>
      <vt:lpstr>メイリオ</vt:lpstr>
      <vt:lpstr>Arial</vt:lpstr>
      <vt:lpstr>Calibri</vt:lpstr>
      <vt:lpstr>Open Sans</vt:lpstr>
      <vt:lpstr>Wingdings</vt:lpstr>
      <vt:lpstr>デザインの設定</vt:lpstr>
      <vt:lpstr>間接補助事業の名称</vt:lpstr>
      <vt:lpstr>１．間接補助事業の概要</vt:lpstr>
      <vt:lpstr>２．実証事業イメージ（全体像）</vt:lpstr>
      <vt:lpstr>３．間接補助事業到達イメージ</vt:lpstr>
      <vt:lpstr>４．事業内容（②資源循環促進のための機械装置導入）</vt:lpstr>
      <vt:lpstr>４．事業内容</vt:lpstr>
      <vt:lpstr>４．事業内容</vt:lpstr>
      <vt:lpstr>４．事業内容</vt:lpstr>
      <vt:lpstr>４．事業内容</vt:lpstr>
      <vt:lpstr>４．事業内容</vt:lpstr>
      <vt:lpstr>４．事業内容</vt:lpstr>
      <vt:lpstr>４．事業内容</vt:lpstr>
      <vt:lpstr>４．事業内容</vt:lpstr>
      <vt:lpstr>５．年間の実施スケジュール・経費　等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GIO吉田</cp:lastModifiedBy>
  <cp:revision>600</cp:revision>
  <cp:lastPrinted>2024-04-10T06:21:55Z</cp:lastPrinted>
  <dcterms:created xsi:type="dcterms:W3CDTF">2013-09-09T14:53:54Z</dcterms:created>
  <dcterms:modified xsi:type="dcterms:W3CDTF">2024-04-10T06:22:05Z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0x0101004D73D1BFE876BF43A760BAD664AB1D72</vt:lpwstr>
  </property>
  <property fmtid="{D5CDD505-2E9C-101B-9397-08002B2CF9AE}" pid="3" name="Order">
    <vt:r8>374400</vt:r8>
  </property>
  <property fmtid="{D5CDD505-2E9C-101B-9397-08002B2CF9AE}" pid="4" name="MediaServiceImageTags">
    <vt:lpwstr/>
  </property>
</Properties>
</file>